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5"/>
  </p:sldMasterIdLst>
  <p:notesMasterIdLst>
    <p:notesMasterId r:id="rId92"/>
  </p:notesMasterIdLst>
  <p:sldIdLst>
    <p:sldId id="257" r:id="rId6"/>
    <p:sldId id="258" r:id="rId7"/>
    <p:sldId id="289" r:id="rId8"/>
    <p:sldId id="290" r:id="rId9"/>
    <p:sldId id="291" r:id="rId10"/>
    <p:sldId id="293" r:id="rId11"/>
    <p:sldId id="412" r:id="rId12"/>
    <p:sldId id="313" r:id="rId13"/>
    <p:sldId id="328" r:id="rId14"/>
    <p:sldId id="294" r:id="rId15"/>
    <p:sldId id="413" r:id="rId16"/>
    <p:sldId id="557" r:id="rId17"/>
    <p:sldId id="556" r:id="rId18"/>
    <p:sldId id="409" r:id="rId19"/>
    <p:sldId id="295" r:id="rId20"/>
    <p:sldId id="296" r:id="rId21"/>
    <p:sldId id="300" r:id="rId22"/>
    <p:sldId id="304" r:id="rId23"/>
    <p:sldId id="329" r:id="rId24"/>
    <p:sldId id="307" r:id="rId25"/>
    <p:sldId id="350" r:id="rId26"/>
    <p:sldId id="308" r:id="rId27"/>
    <p:sldId id="351" r:id="rId28"/>
    <p:sldId id="405" r:id="rId29"/>
    <p:sldId id="561" r:id="rId30"/>
    <p:sldId id="317" r:id="rId31"/>
    <p:sldId id="312" r:id="rId32"/>
    <p:sldId id="356" r:id="rId33"/>
    <p:sldId id="352" r:id="rId34"/>
    <p:sldId id="320" r:id="rId35"/>
    <p:sldId id="354" r:id="rId36"/>
    <p:sldId id="322" r:id="rId37"/>
    <p:sldId id="325" r:id="rId38"/>
    <p:sldId id="326" r:id="rId39"/>
    <p:sldId id="357" r:id="rId40"/>
    <p:sldId id="355" r:id="rId41"/>
    <p:sldId id="391" r:id="rId42"/>
    <p:sldId id="359" r:id="rId43"/>
    <p:sldId id="331" r:id="rId44"/>
    <p:sldId id="298" r:id="rId45"/>
    <p:sldId id="332" r:id="rId46"/>
    <p:sldId id="334" r:id="rId47"/>
    <p:sldId id="335" r:id="rId48"/>
    <p:sldId id="558" r:id="rId49"/>
    <p:sldId id="559" r:id="rId50"/>
    <p:sldId id="388" r:id="rId51"/>
    <p:sldId id="342" r:id="rId52"/>
    <p:sldId id="288" r:id="rId53"/>
    <p:sldId id="360" r:id="rId54"/>
    <p:sldId id="560" r:id="rId55"/>
    <p:sldId id="361" r:id="rId56"/>
    <p:sldId id="362" r:id="rId57"/>
    <p:sldId id="347" r:id="rId58"/>
    <p:sldId id="398" r:id="rId59"/>
    <p:sldId id="399" r:id="rId60"/>
    <p:sldId id="400" r:id="rId61"/>
    <p:sldId id="386" r:id="rId62"/>
    <p:sldId id="387" r:id="rId63"/>
    <p:sldId id="364" r:id="rId64"/>
    <p:sldId id="389" r:id="rId65"/>
    <p:sldId id="390" r:id="rId66"/>
    <p:sldId id="411" r:id="rId67"/>
    <p:sldId id="368" r:id="rId68"/>
    <p:sldId id="369" r:id="rId69"/>
    <p:sldId id="373" r:id="rId70"/>
    <p:sldId id="374" r:id="rId71"/>
    <p:sldId id="375" r:id="rId72"/>
    <p:sldId id="376" r:id="rId73"/>
    <p:sldId id="378" r:id="rId74"/>
    <p:sldId id="379" r:id="rId75"/>
    <p:sldId id="381" r:id="rId76"/>
    <p:sldId id="382" r:id="rId77"/>
    <p:sldId id="383" r:id="rId78"/>
    <p:sldId id="392" r:id="rId79"/>
    <p:sldId id="370" r:id="rId80"/>
    <p:sldId id="371" r:id="rId81"/>
    <p:sldId id="385" r:id="rId82"/>
    <p:sldId id="393" r:id="rId83"/>
    <p:sldId id="394" r:id="rId84"/>
    <p:sldId id="395" r:id="rId85"/>
    <p:sldId id="403" r:id="rId86"/>
    <p:sldId id="397" r:id="rId87"/>
    <p:sldId id="404" r:id="rId88"/>
    <p:sldId id="401" r:id="rId89"/>
    <p:sldId id="402" r:id="rId90"/>
    <p:sldId id="396" r:id="rId91"/>
  </p:sldIdLst>
  <p:sldSz cx="12192000" cy="6858000"/>
  <p:notesSz cx="6797675" cy="99282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FD9"/>
    <a:srgbClr val="CC0000"/>
    <a:srgbClr val="0000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74AE07-FB35-4E36-92FA-7FD8523A919F}" v="236" dt="2022-02-05T14:42:49.057"/>
    <p1510:client id="{8C1DDEF1-F33C-4CF5-8E26-925D1D896DBE}" v="31" dt="2022-09-07T17:36:17.4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0" d="100"/>
          <a:sy n="60" d="100"/>
        </p:scale>
        <p:origin x="884" y="100"/>
      </p:cViewPr>
      <p:guideLst/>
    </p:cSldViewPr>
  </p:slideViewPr>
  <p:notesTextViewPr>
    <p:cViewPr>
      <p:scale>
        <a:sx n="1" d="1"/>
        <a:sy n="1" d="1"/>
      </p:scale>
      <p:origin x="0" y="0"/>
    </p:cViewPr>
  </p:notesTextViewPr>
  <p:sorterViewPr>
    <p:cViewPr>
      <p:scale>
        <a:sx n="100" d="100"/>
        <a:sy n="100" d="100"/>
      </p:scale>
      <p:origin x="0" y="-198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theme" Target="theme/theme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ram Fadhl N. Ahmed" userId="8ae2a0c5-ac6c-4591-a82d-fc279ce0d00b" providerId="ADAL" clId="{1874AE07-FB35-4E36-92FA-7FD8523A919F}"/>
    <pc:docChg chg="undo custSel addSld delSld modSld sldOrd">
      <pc:chgData name="Akram Fadhl N. Ahmed" userId="8ae2a0c5-ac6c-4591-a82d-fc279ce0d00b" providerId="ADAL" clId="{1874AE07-FB35-4E36-92FA-7FD8523A919F}" dt="2022-02-05T16:00:48.338" v="2400" actId="478"/>
      <pc:docMkLst>
        <pc:docMk/>
      </pc:docMkLst>
      <pc:sldChg chg="modSp mod">
        <pc:chgData name="Akram Fadhl N. Ahmed" userId="8ae2a0c5-ac6c-4591-a82d-fc279ce0d00b" providerId="ADAL" clId="{1874AE07-FB35-4E36-92FA-7FD8523A919F}" dt="2022-02-05T14:27:01.667" v="2145" actId="6549"/>
        <pc:sldMkLst>
          <pc:docMk/>
          <pc:sldMk cId="520062442" sldId="258"/>
        </pc:sldMkLst>
        <pc:spChg chg="mod">
          <ac:chgData name="Akram Fadhl N. Ahmed" userId="8ae2a0c5-ac6c-4591-a82d-fc279ce0d00b" providerId="ADAL" clId="{1874AE07-FB35-4E36-92FA-7FD8523A919F}" dt="2022-02-05T13:14:18.937" v="462" actId="27636"/>
          <ac:spMkLst>
            <pc:docMk/>
            <pc:sldMk cId="520062442" sldId="258"/>
            <ac:spMk id="3" creationId="{00000000-0000-0000-0000-000000000000}"/>
          </ac:spMkLst>
        </pc:spChg>
        <pc:spChg chg="mod">
          <ac:chgData name="Akram Fadhl N. Ahmed" userId="8ae2a0c5-ac6c-4591-a82d-fc279ce0d00b" providerId="ADAL" clId="{1874AE07-FB35-4E36-92FA-7FD8523A919F}" dt="2022-02-05T14:27:01.667" v="2145" actId="6549"/>
          <ac:spMkLst>
            <pc:docMk/>
            <pc:sldMk cId="520062442" sldId="258"/>
            <ac:spMk id="4" creationId="{00000000-0000-0000-0000-000000000000}"/>
          </ac:spMkLst>
        </pc:spChg>
      </pc:sldChg>
      <pc:sldChg chg="modSp mod">
        <pc:chgData name="Akram Fadhl N. Ahmed" userId="8ae2a0c5-ac6c-4591-a82d-fc279ce0d00b" providerId="ADAL" clId="{1874AE07-FB35-4E36-92FA-7FD8523A919F}" dt="2022-02-05T14:26:44.366" v="2144" actId="6549"/>
        <pc:sldMkLst>
          <pc:docMk/>
          <pc:sldMk cId="612959371" sldId="288"/>
        </pc:sldMkLst>
        <pc:spChg chg="mod">
          <ac:chgData name="Akram Fadhl N. Ahmed" userId="8ae2a0c5-ac6c-4591-a82d-fc279ce0d00b" providerId="ADAL" clId="{1874AE07-FB35-4E36-92FA-7FD8523A919F}" dt="2022-02-05T12:19:53.418" v="5" actId="6549"/>
          <ac:spMkLst>
            <pc:docMk/>
            <pc:sldMk cId="612959371" sldId="288"/>
            <ac:spMk id="3" creationId="{00000000-0000-0000-0000-000000000000}"/>
          </ac:spMkLst>
        </pc:spChg>
        <pc:spChg chg="mod">
          <ac:chgData name="Akram Fadhl N. Ahmed" userId="8ae2a0c5-ac6c-4591-a82d-fc279ce0d00b" providerId="ADAL" clId="{1874AE07-FB35-4E36-92FA-7FD8523A919F}" dt="2022-02-05T14:26:44.366" v="2144" actId="6549"/>
          <ac:spMkLst>
            <pc:docMk/>
            <pc:sldMk cId="612959371" sldId="288"/>
            <ac:spMk id="4" creationId="{00000000-0000-0000-0000-000000000000}"/>
          </ac:spMkLst>
        </pc:spChg>
      </pc:sldChg>
      <pc:sldChg chg="modSp mod">
        <pc:chgData name="Akram Fadhl N. Ahmed" userId="8ae2a0c5-ac6c-4591-a82d-fc279ce0d00b" providerId="ADAL" clId="{1874AE07-FB35-4E36-92FA-7FD8523A919F}" dt="2022-02-05T12:40:46.649" v="253" actId="20577"/>
        <pc:sldMkLst>
          <pc:docMk/>
          <pc:sldMk cId="167691333" sldId="289"/>
        </pc:sldMkLst>
        <pc:spChg chg="mod">
          <ac:chgData name="Akram Fadhl N. Ahmed" userId="8ae2a0c5-ac6c-4591-a82d-fc279ce0d00b" providerId="ADAL" clId="{1874AE07-FB35-4E36-92FA-7FD8523A919F}" dt="2022-02-05T12:21:34.371" v="15" actId="207"/>
          <ac:spMkLst>
            <pc:docMk/>
            <pc:sldMk cId="167691333" sldId="289"/>
            <ac:spMk id="3" creationId="{63432030-A6ED-482A-9AAC-4E81415C730D}"/>
          </ac:spMkLst>
        </pc:spChg>
        <pc:spChg chg="mod">
          <ac:chgData name="Akram Fadhl N. Ahmed" userId="8ae2a0c5-ac6c-4591-a82d-fc279ce0d00b" providerId="ADAL" clId="{1874AE07-FB35-4E36-92FA-7FD8523A919F}" dt="2022-02-05T12:40:46.649" v="253" actId="20577"/>
          <ac:spMkLst>
            <pc:docMk/>
            <pc:sldMk cId="167691333" sldId="289"/>
            <ac:spMk id="4" creationId="{8EA81C86-F015-426A-B5EB-849988B2E079}"/>
          </ac:spMkLst>
        </pc:spChg>
      </pc:sldChg>
      <pc:sldChg chg="modSp mod">
        <pc:chgData name="Akram Fadhl N. Ahmed" userId="8ae2a0c5-ac6c-4591-a82d-fc279ce0d00b" providerId="ADAL" clId="{1874AE07-FB35-4E36-92FA-7FD8523A919F}" dt="2022-02-05T13:03:56.981" v="371" actId="14100"/>
        <pc:sldMkLst>
          <pc:docMk/>
          <pc:sldMk cId="2912315455" sldId="290"/>
        </pc:sldMkLst>
        <pc:spChg chg="mod">
          <ac:chgData name="Akram Fadhl N. Ahmed" userId="8ae2a0c5-ac6c-4591-a82d-fc279ce0d00b" providerId="ADAL" clId="{1874AE07-FB35-4E36-92FA-7FD8523A919F}" dt="2022-02-05T13:03:56.981" v="371" actId="14100"/>
          <ac:spMkLst>
            <pc:docMk/>
            <pc:sldMk cId="2912315455" sldId="290"/>
            <ac:spMk id="3" creationId="{CE498EE1-9E01-4C0F-B0B8-370943B48EAD}"/>
          </ac:spMkLst>
        </pc:spChg>
        <pc:spChg chg="mod">
          <ac:chgData name="Akram Fadhl N. Ahmed" userId="8ae2a0c5-ac6c-4591-a82d-fc279ce0d00b" providerId="ADAL" clId="{1874AE07-FB35-4E36-92FA-7FD8523A919F}" dt="2022-02-05T12:40:50.120" v="254" actId="20577"/>
          <ac:spMkLst>
            <pc:docMk/>
            <pc:sldMk cId="2912315455" sldId="290"/>
            <ac:spMk id="4" creationId="{A667D098-CA23-4F17-B323-9EE85127B27D}"/>
          </ac:spMkLst>
        </pc:spChg>
        <pc:graphicFrameChg chg="modGraphic">
          <ac:chgData name="Akram Fadhl N. Ahmed" userId="8ae2a0c5-ac6c-4591-a82d-fc279ce0d00b" providerId="ADAL" clId="{1874AE07-FB35-4E36-92FA-7FD8523A919F}" dt="2022-02-05T12:29:48.885" v="76" actId="14100"/>
          <ac:graphicFrameMkLst>
            <pc:docMk/>
            <pc:sldMk cId="2912315455" sldId="290"/>
            <ac:graphicFrameMk id="9" creationId="{1E7A97A4-5C65-40C9-840B-07C692EBB01A}"/>
          </ac:graphicFrameMkLst>
        </pc:graphicFrameChg>
        <pc:picChg chg="mod">
          <ac:chgData name="Akram Fadhl N. Ahmed" userId="8ae2a0c5-ac6c-4591-a82d-fc279ce0d00b" providerId="ADAL" clId="{1874AE07-FB35-4E36-92FA-7FD8523A919F}" dt="2022-02-05T12:29:50.756" v="77" actId="1076"/>
          <ac:picMkLst>
            <pc:docMk/>
            <pc:sldMk cId="2912315455" sldId="290"/>
            <ac:picMk id="11" creationId="{F117E978-B1C1-40AC-9CDA-3D487F0969C6}"/>
          </ac:picMkLst>
        </pc:picChg>
      </pc:sldChg>
      <pc:sldChg chg="addSp delSp modSp add mod">
        <pc:chgData name="Akram Fadhl N. Ahmed" userId="8ae2a0c5-ac6c-4591-a82d-fc279ce0d00b" providerId="ADAL" clId="{1874AE07-FB35-4E36-92FA-7FD8523A919F}" dt="2022-02-05T13:03:24.047" v="355" actId="1035"/>
        <pc:sldMkLst>
          <pc:docMk/>
          <pc:sldMk cId="1238188871" sldId="291"/>
        </pc:sldMkLst>
        <pc:spChg chg="mod">
          <ac:chgData name="Akram Fadhl N. Ahmed" userId="8ae2a0c5-ac6c-4591-a82d-fc279ce0d00b" providerId="ADAL" clId="{1874AE07-FB35-4E36-92FA-7FD8523A919F}" dt="2022-02-05T12:24:45.640" v="27" actId="20577"/>
          <ac:spMkLst>
            <pc:docMk/>
            <pc:sldMk cId="1238188871" sldId="291"/>
            <ac:spMk id="2" creationId="{23B6D5D4-2163-47D4-8090-4E74B6F33DA5}"/>
          </ac:spMkLst>
        </pc:spChg>
        <pc:spChg chg="mod">
          <ac:chgData name="Akram Fadhl N. Ahmed" userId="8ae2a0c5-ac6c-4591-a82d-fc279ce0d00b" providerId="ADAL" clId="{1874AE07-FB35-4E36-92FA-7FD8523A919F}" dt="2022-02-05T13:03:24.047" v="355" actId="1035"/>
          <ac:spMkLst>
            <pc:docMk/>
            <pc:sldMk cId="1238188871" sldId="291"/>
            <ac:spMk id="3" creationId="{CE498EE1-9E01-4C0F-B0B8-370943B48EAD}"/>
          </ac:spMkLst>
        </pc:spChg>
        <pc:spChg chg="mod">
          <ac:chgData name="Akram Fadhl N. Ahmed" userId="8ae2a0c5-ac6c-4591-a82d-fc279ce0d00b" providerId="ADAL" clId="{1874AE07-FB35-4E36-92FA-7FD8523A919F}" dt="2022-02-05T12:40:59.258" v="258" actId="20577"/>
          <ac:spMkLst>
            <pc:docMk/>
            <pc:sldMk cId="1238188871" sldId="291"/>
            <ac:spMk id="4" creationId="{A667D098-CA23-4F17-B323-9EE85127B27D}"/>
          </ac:spMkLst>
        </pc:spChg>
        <pc:graphicFrameChg chg="mod modGraphic">
          <ac:chgData name="Akram Fadhl N. Ahmed" userId="8ae2a0c5-ac6c-4591-a82d-fc279ce0d00b" providerId="ADAL" clId="{1874AE07-FB35-4E36-92FA-7FD8523A919F}" dt="2022-02-05T12:29:42.343" v="75" actId="14100"/>
          <ac:graphicFrameMkLst>
            <pc:docMk/>
            <pc:sldMk cId="1238188871" sldId="291"/>
            <ac:graphicFrameMk id="9" creationId="{1E7A97A4-5C65-40C9-840B-07C692EBB01A}"/>
          </ac:graphicFrameMkLst>
        </pc:graphicFrameChg>
        <pc:picChg chg="add mod">
          <ac:chgData name="Akram Fadhl N. Ahmed" userId="8ae2a0c5-ac6c-4591-a82d-fc279ce0d00b" providerId="ADAL" clId="{1874AE07-FB35-4E36-92FA-7FD8523A919F}" dt="2022-02-05T12:30:00.762" v="79" actId="1076"/>
          <ac:picMkLst>
            <pc:docMk/>
            <pc:sldMk cId="1238188871" sldId="291"/>
            <ac:picMk id="8" creationId="{1E196D5D-3408-458A-AC74-7BEE98BF3D5D}"/>
          </ac:picMkLst>
        </pc:picChg>
        <pc:picChg chg="del">
          <ac:chgData name="Akram Fadhl N. Ahmed" userId="8ae2a0c5-ac6c-4591-a82d-fc279ce0d00b" providerId="ADAL" clId="{1874AE07-FB35-4E36-92FA-7FD8523A919F}" dt="2022-02-05T12:25:07.131" v="29" actId="478"/>
          <ac:picMkLst>
            <pc:docMk/>
            <pc:sldMk cId="1238188871" sldId="291"/>
            <ac:picMk id="11" creationId="{F117E978-B1C1-40AC-9CDA-3D487F0969C6}"/>
          </ac:picMkLst>
        </pc:picChg>
      </pc:sldChg>
      <pc:sldChg chg="modSp new mod">
        <pc:chgData name="Akram Fadhl N. Ahmed" userId="8ae2a0c5-ac6c-4591-a82d-fc279ce0d00b" providerId="ADAL" clId="{1874AE07-FB35-4E36-92FA-7FD8523A919F}" dt="2022-02-05T12:40:22.241" v="246" actId="14100"/>
        <pc:sldMkLst>
          <pc:docMk/>
          <pc:sldMk cId="1206038303" sldId="292"/>
        </pc:sldMkLst>
        <pc:spChg chg="mod">
          <ac:chgData name="Akram Fadhl N. Ahmed" userId="8ae2a0c5-ac6c-4591-a82d-fc279ce0d00b" providerId="ADAL" clId="{1874AE07-FB35-4E36-92FA-7FD8523A919F}" dt="2022-02-05T12:30:24.823" v="82" actId="27636"/>
          <ac:spMkLst>
            <pc:docMk/>
            <pc:sldMk cId="1206038303" sldId="292"/>
            <ac:spMk id="2" creationId="{2D33EB56-C8CC-47B1-A843-13592E2BE73B}"/>
          </ac:spMkLst>
        </pc:spChg>
        <pc:spChg chg="mod">
          <ac:chgData name="Akram Fadhl N. Ahmed" userId="8ae2a0c5-ac6c-4591-a82d-fc279ce0d00b" providerId="ADAL" clId="{1874AE07-FB35-4E36-92FA-7FD8523A919F}" dt="2022-02-05T12:39:44.542" v="225" actId="33524"/>
          <ac:spMkLst>
            <pc:docMk/>
            <pc:sldMk cId="1206038303" sldId="292"/>
            <ac:spMk id="3" creationId="{FBB03C0A-9935-4311-8977-F4A10E472008}"/>
          </ac:spMkLst>
        </pc:spChg>
        <pc:spChg chg="mod">
          <ac:chgData name="Akram Fadhl N. Ahmed" userId="8ae2a0c5-ac6c-4591-a82d-fc279ce0d00b" providerId="ADAL" clId="{1874AE07-FB35-4E36-92FA-7FD8523A919F}" dt="2022-02-05T12:40:22.241" v="246" actId="14100"/>
          <ac:spMkLst>
            <pc:docMk/>
            <pc:sldMk cId="1206038303" sldId="292"/>
            <ac:spMk id="4" creationId="{3D7110BE-D798-47A5-8BBB-1D91CB1CCDF8}"/>
          </ac:spMkLst>
        </pc:spChg>
      </pc:sldChg>
      <pc:sldChg chg="addSp delSp modSp add mod">
        <pc:chgData name="Akram Fadhl N. Ahmed" userId="8ae2a0c5-ac6c-4591-a82d-fc279ce0d00b" providerId="ADAL" clId="{1874AE07-FB35-4E36-92FA-7FD8523A919F}" dt="2022-02-05T12:50:42.914" v="309" actId="207"/>
        <pc:sldMkLst>
          <pc:docMk/>
          <pc:sldMk cId="2476062961" sldId="293"/>
        </pc:sldMkLst>
        <pc:spChg chg="mod">
          <ac:chgData name="Akram Fadhl N. Ahmed" userId="8ae2a0c5-ac6c-4591-a82d-fc279ce0d00b" providerId="ADAL" clId="{1874AE07-FB35-4E36-92FA-7FD8523A919F}" dt="2022-02-05T12:41:22.429" v="260" actId="20577"/>
          <ac:spMkLst>
            <pc:docMk/>
            <pc:sldMk cId="2476062961" sldId="293"/>
            <ac:spMk id="2" creationId="{2D33EB56-C8CC-47B1-A843-13592E2BE73B}"/>
          </ac:spMkLst>
        </pc:spChg>
        <pc:spChg chg="mod">
          <ac:chgData name="Akram Fadhl N. Ahmed" userId="8ae2a0c5-ac6c-4591-a82d-fc279ce0d00b" providerId="ADAL" clId="{1874AE07-FB35-4E36-92FA-7FD8523A919F}" dt="2022-02-05T12:50:42.914" v="309" actId="207"/>
          <ac:spMkLst>
            <pc:docMk/>
            <pc:sldMk cId="2476062961" sldId="293"/>
            <ac:spMk id="3" creationId="{FBB03C0A-9935-4311-8977-F4A10E472008}"/>
          </ac:spMkLst>
        </pc:spChg>
        <pc:picChg chg="add del mod">
          <ac:chgData name="Akram Fadhl N. Ahmed" userId="8ae2a0c5-ac6c-4591-a82d-fc279ce0d00b" providerId="ADAL" clId="{1874AE07-FB35-4E36-92FA-7FD8523A919F}" dt="2022-02-05T12:50:02.597" v="298" actId="478"/>
          <ac:picMkLst>
            <pc:docMk/>
            <pc:sldMk cId="2476062961" sldId="293"/>
            <ac:picMk id="8" creationId="{762D544D-20AC-48BC-A7B2-CB2D8DEB805D}"/>
          </ac:picMkLst>
        </pc:picChg>
        <pc:picChg chg="add del">
          <ac:chgData name="Akram Fadhl N. Ahmed" userId="8ae2a0c5-ac6c-4591-a82d-fc279ce0d00b" providerId="ADAL" clId="{1874AE07-FB35-4E36-92FA-7FD8523A919F}" dt="2022-02-05T12:50:04.783" v="300" actId="22"/>
          <ac:picMkLst>
            <pc:docMk/>
            <pc:sldMk cId="2476062961" sldId="293"/>
            <ac:picMk id="10" creationId="{B7AAFD46-673E-4B96-8CAB-D2C1461A325D}"/>
          </ac:picMkLst>
        </pc:picChg>
        <pc:picChg chg="add mod">
          <ac:chgData name="Akram Fadhl N. Ahmed" userId="8ae2a0c5-ac6c-4591-a82d-fc279ce0d00b" providerId="ADAL" clId="{1874AE07-FB35-4E36-92FA-7FD8523A919F}" dt="2022-02-05T12:50:27.306" v="304" actId="14100"/>
          <ac:picMkLst>
            <pc:docMk/>
            <pc:sldMk cId="2476062961" sldId="293"/>
            <ac:picMk id="12" creationId="{C7421495-94CA-400E-B87D-76DF1C386C6A}"/>
          </ac:picMkLst>
        </pc:picChg>
      </pc:sldChg>
      <pc:sldChg chg="addSp delSp modSp new mod">
        <pc:chgData name="Akram Fadhl N. Ahmed" userId="8ae2a0c5-ac6c-4591-a82d-fc279ce0d00b" providerId="ADAL" clId="{1874AE07-FB35-4E36-92FA-7FD8523A919F}" dt="2022-02-05T13:15:50.355" v="479" actId="207"/>
        <pc:sldMkLst>
          <pc:docMk/>
          <pc:sldMk cId="1947230657" sldId="294"/>
        </pc:sldMkLst>
        <pc:spChg chg="mod">
          <ac:chgData name="Akram Fadhl N. Ahmed" userId="8ae2a0c5-ac6c-4591-a82d-fc279ce0d00b" providerId="ADAL" clId="{1874AE07-FB35-4E36-92FA-7FD8523A919F}" dt="2022-02-05T13:14:39.822" v="465" actId="20577"/>
          <ac:spMkLst>
            <pc:docMk/>
            <pc:sldMk cId="1947230657" sldId="294"/>
            <ac:spMk id="2" creationId="{4AD047AA-5DCB-4878-8B6C-7288FF52515A}"/>
          </ac:spMkLst>
        </pc:spChg>
        <pc:spChg chg="add del mod">
          <ac:chgData name="Akram Fadhl N. Ahmed" userId="8ae2a0c5-ac6c-4591-a82d-fc279ce0d00b" providerId="ADAL" clId="{1874AE07-FB35-4E36-92FA-7FD8523A919F}" dt="2022-02-05T13:15:50.355" v="479" actId="207"/>
          <ac:spMkLst>
            <pc:docMk/>
            <pc:sldMk cId="1947230657" sldId="294"/>
            <ac:spMk id="3" creationId="{786D3710-91EA-4AA8-80A8-A409A265D8CE}"/>
          </ac:spMkLst>
        </pc:spChg>
        <pc:spChg chg="add del mod">
          <ac:chgData name="Akram Fadhl N. Ahmed" userId="8ae2a0c5-ac6c-4591-a82d-fc279ce0d00b" providerId="ADAL" clId="{1874AE07-FB35-4E36-92FA-7FD8523A919F}" dt="2022-02-05T13:14:58.911" v="467"/>
          <ac:spMkLst>
            <pc:docMk/>
            <pc:sldMk cId="1947230657" sldId="294"/>
            <ac:spMk id="7" creationId="{276E956D-1E50-4110-85C0-E871C8A98C06}"/>
          </ac:spMkLst>
        </pc:spChg>
        <pc:spChg chg="add ord">
          <ac:chgData name="Akram Fadhl N. Ahmed" userId="8ae2a0c5-ac6c-4591-a82d-fc279ce0d00b" providerId="ADAL" clId="{1874AE07-FB35-4E36-92FA-7FD8523A919F}" dt="2022-02-05T13:15:42.015" v="478" actId="167"/>
          <ac:spMkLst>
            <pc:docMk/>
            <pc:sldMk cId="1947230657" sldId="294"/>
            <ac:spMk id="8" creationId="{A7425A0C-6068-4AC6-B356-A06D2F72D262}"/>
          </ac:spMkLst>
        </pc:spChg>
      </pc:sldChg>
      <pc:sldChg chg="modSp new mod">
        <pc:chgData name="Akram Fadhl N. Ahmed" userId="8ae2a0c5-ac6c-4591-a82d-fc279ce0d00b" providerId="ADAL" clId="{1874AE07-FB35-4E36-92FA-7FD8523A919F}" dt="2022-02-05T13:18:22.032" v="585" actId="33524"/>
        <pc:sldMkLst>
          <pc:docMk/>
          <pc:sldMk cId="27557680" sldId="295"/>
        </pc:sldMkLst>
        <pc:spChg chg="mod">
          <ac:chgData name="Akram Fadhl N. Ahmed" userId="8ae2a0c5-ac6c-4591-a82d-fc279ce0d00b" providerId="ADAL" clId="{1874AE07-FB35-4E36-92FA-7FD8523A919F}" dt="2022-02-05T13:17:14.038" v="524" actId="6549"/>
          <ac:spMkLst>
            <pc:docMk/>
            <pc:sldMk cId="27557680" sldId="295"/>
            <ac:spMk id="2" creationId="{B53AC497-C572-49C5-A602-A61D37D2C63B}"/>
          </ac:spMkLst>
        </pc:spChg>
        <pc:spChg chg="mod">
          <ac:chgData name="Akram Fadhl N. Ahmed" userId="8ae2a0c5-ac6c-4591-a82d-fc279ce0d00b" providerId="ADAL" clId="{1874AE07-FB35-4E36-92FA-7FD8523A919F}" dt="2022-02-05T13:18:22.032" v="585" actId="33524"/>
          <ac:spMkLst>
            <pc:docMk/>
            <pc:sldMk cId="27557680" sldId="295"/>
            <ac:spMk id="3" creationId="{5BE76A70-F197-4D32-9772-ECCF8251D4C4}"/>
          </ac:spMkLst>
        </pc:spChg>
      </pc:sldChg>
      <pc:sldChg chg="addSp delSp modSp new mod">
        <pc:chgData name="Akram Fadhl N. Ahmed" userId="8ae2a0c5-ac6c-4591-a82d-fc279ce0d00b" providerId="ADAL" clId="{1874AE07-FB35-4E36-92FA-7FD8523A919F}" dt="2022-02-05T13:22:12.666" v="734" actId="962"/>
        <pc:sldMkLst>
          <pc:docMk/>
          <pc:sldMk cId="477487928" sldId="296"/>
        </pc:sldMkLst>
        <pc:spChg chg="mod">
          <ac:chgData name="Akram Fadhl N. Ahmed" userId="8ae2a0c5-ac6c-4591-a82d-fc279ce0d00b" providerId="ADAL" clId="{1874AE07-FB35-4E36-92FA-7FD8523A919F}" dt="2022-02-05T13:19:04.804" v="616" actId="20577"/>
          <ac:spMkLst>
            <pc:docMk/>
            <pc:sldMk cId="477487928" sldId="296"/>
            <ac:spMk id="2" creationId="{2CD3331B-806F-420C-AC4D-30533FB9081D}"/>
          </ac:spMkLst>
        </pc:spChg>
        <pc:spChg chg="add del mod">
          <ac:chgData name="Akram Fadhl N. Ahmed" userId="8ae2a0c5-ac6c-4591-a82d-fc279ce0d00b" providerId="ADAL" clId="{1874AE07-FB35-4E36-92FA-7FD8523A919F}" dt="2022-02-05T13:20:56.482" v="730" actId="14100"/>
          <ac:spMkLst>
            <pc:docMk/>
            <pc:sldMk cId="477487928" sldId="296"/>
            <ac:spMk id="3" creationId="{8ED144B5-B45B-43DC-AC0F-7C1C5F8EED1C}"/>
          </ac:spMkLst>
        </pc:spChg>
        <pc:spChg chg="add del mod">
          <ac:chgData name="Akram Fadhl N. Ahmed" userId="8ae2a0c5-ac6c-4591-a82d-fc279ce0d00b" providerId="ADAL" clId="{1874AE07-FB35-4E36-92FA-7FD8523A919F}" dt="2022-02-05T13:19:15.189" v="618"/>
          <ac:spMkLst>
            <pc:docMk/>
            <pc:sldMk cId="477487928" sldId="296"/>
            <ac:spMk id="7" creationId="{664AF57B-982D-458C-8C5B-46F25B6F24D7}"/>
          </ac:spMkLst>
        </pc:spChg>
        <pc:picChg chg="add mod">
          <ac:chgData name="Akram Fadhl N. Ahmed" userId="8ae2a0c5-ac6c-4591-a82d-fc279ce0d00b" providerId="ADAL" clId="{1874AE07-FB35-4E36-92FA-7FD8523A919F}" dt="2022-02-05T13:22:12.666" v="734" actId="962"/>
          <ac:picMkLst>
            <pc:docMk/>
            <pc:sldMk cId="477487928" sldId="296"/>
            <ac:picMk id="9" creationId="{69687833-7B5C-41A8-A7B1-253673C7C099}"/>
          </ac:picMkLst>
        </pc:picChg>
      </pc:sldChg>
      <pc:sldChg chg="addSp modSp new mod">
        <pc:chgData name="Akram Fadhl N. Ahmed" userId="8ae2a0c5-ac6c-4591-a82d-fc279ce0d00b" providerId="ADAL" clId="{1874AE07-FB35-4E36-92FA-7FD8523A919F}" dt="2022-02-05T14:11:21.543" v="1843" actId="207"/>
        <pc:sldMkLst>
          <pc:docMk/>
          <pc:sldMk cId="4286640029" sldId="297"/>
        </pc:sldMkLst>
        <pc:spChg chg="mod">
          <ac:chgData name="Akram Fadhl N. Ahmed" userId="8ae2a0c5-ac6c-4591-a82d-fc279ce0d00b" providerId="ADAL" clId="{1874AE07-FB35-4E36-92FA-7FD8523A919F}" dt="2022-02-05T13:25:00.994" v="775" actId="20577"/>
          <ac:spMkLst>
            <pc:docMk/>
            <pc:sldMk cId="4286640029" sldId="297"/>
            <ac:spMk id="2" creationId="{EFBA9E37-959F-4338-B098-4E1AE205FE10}"/>
          </ac:spMkLst>
        </pc:spChg>
        <pc:spChg chg="mod">
          <ac:chgData name="Akram Fadhl N. Ahmed" userId="8ae2a0c5-ac6c-4591-a82d-fc279ce0d00b" providerId="ADAL" clId="{1874AE07-FB35-4E36-92FA-7FD8523A919F}" dt="2022-02-05T13:25:41.707" v="785" actId="20577"/>
          <ac:spMkLst>
            <pc:docMk/>
            <pc:sldMk cId="4286640029" sldId="297"/>
            <ac:spMk id="3" creationId="{A43A12C1-8E1D-4B76-BADF-679F1C99FCD9}"/>
          </ac:spMkLst>
        </pc:spChg>
        <pc:spChg chg="add mod">
          <ac:chgData name="Akram Fadhl N. Ahmed" userId="8ae2a0c5-ac6c-4591-a82d-fc279ce0d00b" providerId="ADAL" clId="{1874AE07-FB35-4E36-92FA-7FD8523A919F}" dt="2022-02-05T14:11:21.543" v="1843" actId="207"/>
          <ac:spMkLst>
            <pc:docMk/>
            <pc:sldMk cId="4286640029" sldId="297"/>
            <ac:spMk id="9" creationId="{18F712DA-7DB0-45C4-93A6-1F932BF34456}"/>
          </ac:spMkLst>
        </pc:spChg>
        <pc:spChg chg="add mod">
          <ac:chgData name="Akram Fadhl N. Ahmed" userId="8ae2a0c5-ac6c-4591-a82d-fc279ce0d00b" providerId="ADAL" clId="{1874AE07-FB35-4E36-92FA-7FD8523A919F}" dt="2022-02-05T13:27:21.956" v="829" actId="313"/>
          <ac:spMkLst>
            <pc:docMk/>
            <pc:sldMk cId="4286640029" sldId="297"/>
            <ac:spMk id="15" creationId="{A9D9BE4C-738B-4299-BA63-FFC22E0BB065}"/>
          </ac:spMkLst>
        </pc:spChg>
        <pc:spChg chg="add mod">
          <ac:chgData name="Akram Fadhl N. Ahmed" userId="8ae2a0c5-ac6c-4591-a82d-fc279ce0d00b" providerId="ADAL" clId="{1874AE07-FB35-4E36-92FA-7FD8523A919F}" dt="2022-02-05T13:27:31.485" v="836" actId="20577"/>
          <ac:spMkLst>
            <pc:docMk/>
            <pc:sldMk cId="4286640029" sldId="297"/>
            <ac:spMk id="16" creationId="{DED96382-5F24-40FC-826F-403B73107F9A}"/>
          </ac:spMkLst>
        </pc:spChg>
        <pc:picChg chg="add mod">
          <ac:chgData name="Akram Fadhl N. Ahmed" userId="8ae2a0c5-ac6c-4591-a82d-fc279ce0d00b" providerId="ADAL" clId="{1874AE07-FB35-4E36-92FA-7FD8523A919F}" dt="2022-02-05T13:25:58.313" v="791" actId="1076"/>
          <ac:picMkLst>
            <pc:docMk/>
            <pc:sldMk cId="4286640029" sldId="297"/>
            <ac:picMk id="8" creationId="{135D2168-340B-4353-BF06-D66AA8AE1A29}"/>
          </ac:picMkLst>
        </pc:picChg>
        <pc:cxnChg chg="add">
          <ac:chgData name="Akram Fadhl N. Ahmed" userId="8ae2a0c5-ac6c-4591-a82d-fc279ce0d00b" providerId="ADAL" clId="{1874AE07-FB35-4E36-92FA-7FD8523A919F}" dt="2022-02-05T13:26:43.071" v="807" actId="11529"/>
          <ac:cxnSpMkLst>
            <pc:docMk/>
            <pc:sldMk cId="4286640029" sldId="297"/>
            <ac:cxnSpMk id="11" creationId="{D2B328DB-02C8-40D7-9CE8-C9BFB46D1D65}"/>
          </ac:cxnSpMkLst>
        </pc:cxnChg>
        <pc:cxnChg chg="add mod">
          <ac:chgData name="Akram Fadhl N. Ahmed" userId="8ae2a0c5-ac6c-4591-a82d-fc279ce0d00b" providerId="ADAL" clId="{1874AE07-FB35-4E36-92FA-7FD8523A919F}" dt="2022-02-05T13:26:55.575" v="810" actId="14100"/>
          <ac:cxnSpMkLst>
            <pc:docMk/>
            <pc:sldMk cId="4286640029" sldId="297"/>
            <ac:cxnSpMk id="12" creationId="{2F80B422-7337-456D-98F7-00FE612D0308}"/>
          </ac:cxnSpMkLst>
        </pc:cxnChg>
      </pc:sldChg>
      <pc:sldChg chg="addSp delSp modSp add mod">
        <pc:chgData name="Akram Fadhl N. Ahmed" userId="8ae2a0c5-ac6c-4591-a82d-fc279ce0d00b" providerId="ADAL" clId="{1874AE07-FB35-4E36-92FA-7FD8523A919F}" dt="2022-02-05T13:24:24.337" v="760" actId="1076"/>
        <pc:sldMkLst>
          <pc:docMk/>
          <pc:sldMk cId="147692980" sldId="298"/>
        </pc:sldMkLst>
        <pc:spChg chg="mod">
          <ac:chgData name="Akram Fadhl N. Ahmed" userId="8ae2a0c5-ac6c-4591-a82d-fc279ce0d00b" providerId="ADAL" clId="{1874AE07-FB35-4E36-92FA-7FD8523A919F}" dt="2022-02-05T13:23:11.595" v="742" actId="20577"/>
          <ac:spMkLst>
            <pc:docMk/>
            <pc:sldMk cId="147692980" sldId="298"/>
            <ac:spMk id="2" creationId="{2CD3331B-806F-420C-AC4D-30533FB9081D}"/>
          </ac:spMkLst>
        </pc:spChg>
        <pc:spChg chg="mod">
          <ac:chgData name="Akram Fadhl N. Ahmed" userId="8ae2a0c5-ac6c-4591-a82d-fc279ce0d00b" providerId="ADAL" clId="{1874AE07-FB35-4E36-92FA-7FD8523A919F}" dt="2022-02-05T13:24:01.353" v="755" actId="14100"/>
          <ac:spMkLst>
            <pc:docMk/>
            <pc:sldMk cId="147692980" sldId="298"/>
            <ac:spMk id="3" creationId="{8ED144B5-B45B-43DC-AC0F-7C1C5F8EED1C}"/>
          </ac:spMkLst>
        </pc:spChg>
        <pc:spChg chg="add del mod">
          <ac:chgData name="Akram Fadhl N. Ahmed" userId="8ae2a0c5-ac6c-4591-a82d-fc279ce0d00b" providerId="ADAL" clId="{1874AE07-FB35-4E36-92FA-7FD8523A919F}" dt="2022-02-05T13:23:27.370" v="745"/>
          <ac:spMkLst>
            <pc:docMk/>
            <pc:sldMk cId="147692980" sldId="298"/>
            <ac:spMk id="7" creationId="{20FCC13E-37CB-441C-BB91-9FA15AA23293}"/>
          </ac:spMkLst>
        </pc:spChg>
        <pc:picChg chg="del">
          <ac:chgData name="Akram Fadhl N. Ahmed" userId="8ae2a0c5-ac6c-4591-a82d-fc279ce0d00b" providerId="ADAL" clId="{1874AE07-FB35-4E36-92FA-7FD8523A919F}" dt="2022-02-05T13:23:45.455" v="750" actId="478"/>
          <ac:picMkLst>
            <pc:docMk/>
            <pc:sldMk cId="147692980" sldId="298"/>
            <ac:picMk id="9" creationId="{69687833-7B5C-41A8-A7B1-253673C7C099}"/>
          </ac:picMkLst>
        </pc:picChg>
        <pc:picChg chg="add mod">
          <ac:chgData name="Akram Fadhl N. Ahmed" userId="8ae2a0c5-ac6c-4591-a82d-fc279ce0d00b" providerId="ADAL" clId="{1874AE07-FB35-4E36-92FA-7FD8523A919F}" dt="2022-02-05T13:24:24.337" v="760" actId="1076"/>
          <ac:picMkLst>
            <pc:docMk/>
            <pc:sldMk cId="147692980" sldId="298"/>
            <ac:picMk id="10" creationId="{47969B66-27CD-429C-9FD2-30705DF7EF40}"/>
          </ac:picMkLst>
        </pc:picChg>
      </pc:sldChg>
      <pc:sldChg chg="addSp delSp modSp add mod ord">
        <pc:chgData name="Akram Fadhl N. Ahmed" userId="8ae2a0c5-ac6c-4591-a82d-fc279ce0d00b" providerId="ADAL" clId="{1874AE07-FB35-4E36-92FA-7FD8523A919F}" dt="2022-02-05T13:38:17.990" v="1038" actId="14100"/>
        <pc:sldMkLst>
          <pc:docMk/>
          <pc:sldMk cId="2025593766" sldId="299"/>
        </pc:sldMkLst>
        <pc:spChg chg="mod">
          <ac:chgData name="Akram Fadhl N. Ahmed" userId="8ae2a0c5-ac6c-4591-a82d-fc279ce0d00b" providerId="ADAL" clId="{1874AE07-FB35-4E36-92FA-7FD8523A919F}" dt="2022-02-05T13:31:05.026" v="856" actId="313"/>
          <ac:spMkLst>
            <pc:docMk/>
            <pc:sldMk cId="2025593766" sldId="299"/>
            <ac:spMk id="2" creationId="{EFBA9E37-959F-4338-B098-4E1AE205FE10}"/>
          </ac:spMkLst>
        </pc:spChg>
        <pc:spChg chg="mod">
          <ac:chgData name="Akram Fadhl N. Ahmed" userId="8ae2a0c5-ac6c-4591-a82d-fc279ce0d00b" providerId="ADAL" clId="{1874AE07-FB35-4E36-92FA-7FD8523A919F}" dt="2022-02-05T13:38:13.838" v="1036" actId="27636"/>
          <ac:spMkLst>
            <pc:docMk/>
            <pc:sldMk cId="2025593766" sldId="299"/>
            <ac:spMk id="3" creationId="{A43A12C1-8E1D-4B76-BADF-679F1C99FCD9}"/>
          </ac:spMkLst>
        </pc:spChg>
        <pc:picChg chg="add del mod">
          <ac:chgData name="Akram Fadhl N. Ahmed" userId="8ae2a0c5-ac6c-4591-a82d-fc279ce0d00b" providerId="ADAL" clId="{1874AE07-FB35-4E36-92FA-7FD8523A919F}" dt="2022-02-05T13:37:20.690" v="1021" actId="478"/>
          <ac:picMkLst>
            <pc:docMk/>
            <pc:sldMk cId="2025593766" sldId="299"/>
            <ac:picMk id="8" creationId="{2BC6DBAE-1E64-4531-9CCA-6145DD03AD4D}"/>
          </ac:picMkLst>
        </pc:picChg>
        <pc:picChg chg="add mod modCrop">
          <ac:chgData name="Akram Fadhl N. Ahmed" userId="8ae2a0c5-ac6c-4591-a82d-fc279ce0d00b" providerId="ADAL" clId="{1874AE07-FB35-4E36-92FA-7FD8523A919F}" dt="2022-02-05T13:38:17.990" v="1038" actId="14100"/>
          <ac:picMkLst>
            <pc:docMk/>
            <pc:sldMk cId="2025593766" sldId="299"/>
            <ac:picMk id="10" creationId="{0BFF8D98-7412-42F8-91A0-870350BA20C9}"/>
          </ac:picMkLst>
        </pc:picChg>
      </pc:sldChg>
      <pc:sldChg chg="addSp modSp add mod">
        <pc:chgData name="Akram Fadhl N. Ahmed" userId="8ae2a0c5-ac6c-4591-a82d-fc279ce0d00b" providerId="ADAL" clId="{1874AE07-FB35-4E36-92FA-7FD8523A919F}" dt="2022-02-05T13:38:57.584" v="1049" actId="1076"/>
        <pc:sldMkLst>
          <pc:docMk/>
          <pc:sldMk cId="1336536989" sldId="300"/>
        </pc:sldMkLst>
        <pc:spChg chg="mod">
          <ac:chgData name="Akram Fadhl N. Ahmed" userId="8ae2a0c5-ac6c-4591-a82d-fc279ce0d00b" providerId="ADAL" clId="{1874AE07-FB35-4E36-92FA-7FD8523A919F}" dt="2022-02-05T13:38:57.584" v="1049" actId="1076"/>
          <ac:spMkLst>
            <pc:docMk/>
            <pc:sldMk cId="1336536989" sldId="300"/>
            <ac:spMk id="3" creationId="{A43A12C1-8E1D-4B76-BADF-679F1C99FCD9}"/>
          </ac:spMkLst>
        </pc:spChg>
        <pc:picChg chg="add mod">
          <ac:chgData name="Akram Fadhl N. Ahmed" userId="8ae2a0c5-ac6c-4591-a82d-fc279ce0d00b" providerId="ADAL" clId="{1874AE07-FB35-4E36-92FA-7FD8523A919F}" dt="2022-02-05T13:38:55.113" v="1048" actId="1076"/>
          <ac:picMkLst>
            <pc:docMk/>
            <pc:sldMk cId="1336536989" sldId="300"/>
            <ac:picMk id="8" creationId="{45F94652-5E47-4F98-ABE7-A413BAE922E4}"/>
          </ac:picMkLst>
        </pc:picChg>
      </pc:sldChg>
      <pc:sldChg chg="add del">
        <pc:chgData name="Akram Fadhl N. Ahmed" userId="8ae2a0c5-ac6c-4591-a82d-fc279ce0d00b" providerId="ADAL" clId="{1874AE07-FB35-4E36-92FA-7FD8523A919F}" dt="2022-02-05T13:33:14.064" v="958" actId="47"/>
        <pc:sldMkLst>
          <pc:docMk/>
          <pc:sldMk cId="3068335856" sldId="300"/>
        </pc:sldMkLst>
      </pc:sldChg>
      <pc:sldChg chg="addSp modSp new mod">
        <pc:chgData name="Akram Fadhl N. Ahmed" userId="8ae2a0c5-ac6c-4591-a82d-fc279ce0d00b" providerId="ADAL" clId="{1874AE07-FB35-4E36-92FA-7FD8523A919F}" dt="2022-02-05T13:52:40.267" v="1377" actId="14100"/>
        <pc:sldMkLst>
          <pc:docMk/>
          <pc:sldMk cId="4072794709" sldId="301"/>
        </pc:sldMkLst>
        <pc:spChg chg="mod">
          <ac:chgData name="Akram Fadhl N. Ahmed" userId="8ae2a0c5-ac6c-4591-a82d-fc279ce0d00b" providerId="ADAL" clId="{1874AE07-FB35-4E36-92FA-7FD8523A919F}" dt="2022-02-05T13:41:03.027" v="1053" actId="20577"/>
          <ac:spMkLst>
            <pc:docMk/>
            <pc:sldMk cId="4072794709" sldId="301"/>
            <ac:spMk id="2" creationId="{A9AF40DD-1491-4A57-9CF6-B01BD80A7DFA}"/>
          </ac:spMkLst>
        </pc:spChg>
        <pc:spChg chg="mod">
          <ac:chgData name="Akram Fadhl N. Ahmed" userId="8ae2a0c5-ac6c-4591-a82d-fc279ce0d00b" providerId="ADAL" clId="{1874AE07-FB35-4E36-92FA-7FD8523A919F}" dt="2022-02-05T13:52:33.966" v="1375" actId="27636"/>
          <ac:spMkLst>
            <pc:docMk/>
            <pc:sldMk cId="4072794709" sldId="301"/>
            <ac:spMk id="3" creationId="{B7E4F0F6-EFD4-4F88-8B63-6FEC5DDF83CC}"/>
          </ac:spMkLst>
        </pc:spChg>
        <pc:graphicFrameChg chg="add mod modGraphic">
          <ac:chgData name="Akram Fadhl N. Ahmed" userId="8ae2a0c5-ac6c-4591-a82d-fc279ce0d00b" providerId="ADAL" clId="{1874AE07-FB35-4E36-92FA-7FD8523A919F}" dt="2022-02-05T13:52:40.267" v="1377" actId="14100"/>
          <ac:graphicFrameMkLst>
            <pc:docMk/>
            <pc:sldMk cId="4072794709" sldId="301"/>
            <ac:graphicFrameMk id="8" creationId="{C5107E8F-EF99-4698-9003-0382C7063F0A}"/>
          </ac:graphicFrameMkLst>
        </pc:graphicFrameChg>
        <pc:picChg chg="add mod modCrop">
          <ac:chgData name="Akram Fadhl N. Ahmed" userId="8ae2a0c5-ac6c-4591-a82d-fc279ce0d00b" providerId="ADAL" clId="{1874AE07-FB35-4E36-92FA-7FD8523A919F}" dt="2022-02-05T13:45:27.641" v="1160" actId="732"/>
          <ac:picMkLst>
            <pc:docMk/>
            <pc:sldMk cId="4072794709" sldId="301"/>
            <ac:picMk id="7" creationId="{8049BA92-0188-4C2C-AA68-A8EA34958E33}"/>
          </ac:picMkLst>
        </pc:picChg>
      </pc:sldChg>
      <pc:sldChg chg="addSp delSp modSp new del mod">
        <pc:chgData name="Akram Fadhl N. Ahmed" userId="8ae2a0c5-ac6c-4591-a82d-fc279ce0d00b" providerId="ADAL" clId="{1874AE07-FB35-4E36-92FA-7FD8523A919F}" dt="2022-02-05T14:08:21.529" v="1807" actId="47"/>
        <pc:sldMkLst>
          <pc:docMk/>
          <pc:sldMk cId="1183804799" sldId="302"/>
        </pc:sldMkLst>
        <pc:spChg chg="mod">
          <ac:chgData name="Akram Fadhl N. Ahmed" userId="8ae2a0c5-ac6c-4591-a82d-fc279ce0d00b" providerId="ADAL" clId="{1874AE07-FB35-4E36-92FA-7FD8523A919F}" dt="2022-02-05T14:05:15.367" v="1689" actId="20577"/>
          <ac:spMkLst>
            <pc:docMk/>
            <pc:sldMk cId="1183804799" sldId="302"/>
            <ac:spMk id="2" creationId="{0CF33C8F-CEE5-47D7-A087-D403BF055B9A}"/>
          </ac:spMkLst>
        </pc:spChg>
        <pc:spChg chg="del">
          <ac:chgData name="Akram Fadhl N. Ahmed" userId="8ae2a0c5-ac6c-4591-a82d-fc279ce0d00b" providerId="ADAL" clId="{1874AE07-FB35-4E36-92FA-7FD8523A919F}" dt="2022-02-05T14:02:00.516" v="1472"/>
          <ac:spMkLst>
            <pc:docMk/>
            <pc:sldMk cId="1183804799" sldId="302"/>
            <ac:spMk id="3" creationId="{C66F0CA2-BB74-4CFD-8766-58FE0745B01B}"/>
          </ac:spMkLst>
        </pc:spChg>
        <pc:spChg chg="add mod">
          <ac:chgData name="Akram Fadhl N. Ahmed" userId="8ae2a0c5-ac6c-4591-a82d-fc279ce0d00b" providerId="ADAL" clId="{1874AE07-FB35-4E36-92FA-7FD8523A919F}" dt="2022-02-05T14:08:15.958" v="1806" actId="6549"/>
          <ac:spMkLst>
            <pc:docMk/>
            <pc:sldMk cId="1183804799" sldId="302"/>
            <ac:spMk id="7" creationId="{3086CDDC-BA4F-4EE3-B27A-0D94DB96DAC0}"/>
          </ac:spMkLst>
        </pc:spChg>
      </pc:sldChg>
      <pc:sldChg chg="addSp delSp modSp add mod">
        <pc:chgData name="Akram Fadhl N. Ahmed" userId="8ae2a0c5-ac6c-4591-a82d-fc279ce0d00b" providerId="ADAL" clId="{1874AE07-FB35-4E36-92FA-7FD8523A919F}" dt="2022-02-05T13:53:27.519" v="1389" actId="20577"/>
        <pc:sldMkLst>
          <pc:docMk/>
          <pc:sldMk cId="2367393679" sldId="303"/>
        </pc:sldMkLst>
        <pc:spChg chg="mod">
          <ac:chgData name="Akram Fadhl N. Ahmed" userId="8ae2a0c5-ac6c-4591-a82d-fc279ce0d00b" providerId="ADAL" clId="{1874AE07-FB35-4E36-92FA-7FD8523A919F}" dt="2022-02-05T13:53:27.519" v="1389" actId="20577"/>
          <ac:spMkLst>
            <pc:docMk/>
            <pc:sldMk cId="2367393679" sldId="303"/>
            <ac:spMk id="2" creationId="{A9AF40DD-1491-4A57-9CF6-B01BD80A7DFA}"/>
          </ac:spMkLst>
        </pc:spChg>
        <pc:spChg chg="mod">
          <ac:chgData name="Akram Fadhl N. Ahmed" userId="8ae2a0c5-ac6c-4591-a82d-fc279ce0d00b" providerId="ADAL" clId="{1874AE07-FB35-4E36-92FA-7FD8523A919F}" dt="2022-02-05T13:49:25.738" v="1289" actId="20577"/>
          <ac:spMkLst>
            <pc:docMk/>
            <pc:sldMk cId="2367393679" sldId="303"/>
            <ac:spMk id="3" creationId="{B7E4F0F6-EFD4-4F88-8B63-6FEC5DDF83CC}"/>
          </ac:spMkLst>
        </pc:spChg>
        <pc:picChg chg="del">
          <ac:chgData name="Akram Fadhl N. Ahmed" userId="8ae2a0c5-ac6c-4591-a82d-fc279ce0d00b" providerId="ADAL" clId="{1874AE07-FB35-4E36-92FA-7FD8523A919F}" dt="2022-02-05T13:49:33.287" v="1290" actId="478"/>
          <ac:picMkLst>
            <pc:docMk/>
            <pc:sldMk cId="2367393679" sldId="303"/>
            <ac:picMk id="7" creationId="{8049BA92-0188-4C2C-AA68-A8EA34958E33}"/>
          </ac:picMkLst>
        </pc:picChg>
        <pc:picChg chg="add mod">
          <ac:chgData name="Akram Fadhl N. Ahmed" userId="8ae2a0c5-ac6c-4591-a82d-fc279ce0d00b" providerId="ADAL" clId="{1874AE07-FB35-4E36-92FA-7FD8523A919F}" dt="2022-02-05T13:49:52.680" v="1293" actId="1076"/>
          <ac:picMkLst>
            <pc:docMk/>
            <pc:sldMk cId="2367393679" sldId="303"/>
            <ac:picMk id="8" creationId="{0865B6CC-2CA6-4D7B-BEB8-74B5CF59CCB6}"/>
          </ac:picMkLst>
        </pc:picChg>
      </pc:sldChg>
      <pc:sldChg chg="addSp delSp modSp add mod ord">
        <pc:chgData name="Akram Fadhl N. Ahmed" userId="8ae2a0c5-ac6c-4591-a82d-fc279ce0d00b" providerId="ADAL" clId="{1874AE07-FB35-4E36-92FA-7FD8523A919F}" dt="2022-02-05T16:00:48.338" v="2400" actId="478"/>
        <pc:sldMkLst>
          <pc:docMk/>
          <pc:sldMk cId="3084814070" sldId="304"/>
        </pc:sldMkLst>
        <pc:spChg chg="del">
          <ac:chgData name="Akram Fadhl N. Ahmed" userId="8ae2a0c5-ac6c-4591-a82d-fc279ce0d00b" providerId="ADAL" clId="{1874AE07-FB35-4E36-92FA-7FD8523A919F}" dt="2022-02-05T13:55:29.826" v="1401" actId="478"/>
          <ac:spMkLst>
            <pc:docMk/>
            <pc:sldMk cId="3084814070" sldId="304"/>
            <ac:spMk id="3" creationId="{B7E4F0F6-EFD4-4F88-8B63-6FEC5DDF83CC}"/>
          </ac:spMkLst>
        </pc:spChg>
        <pc:spChg chg="add del mod">
          <ac:chgData name="Akram Fadhl N. Ahmed" userId="8ae2a0c5-ac6c-4591-a82d-fc279ce0d00b" providerId="ADAL" clId="{1874AE07-FB35-4E36-92FA-7FD8523A919F}" dt="2022-02-05T14:08:25.502" v="1808" actId="478"/>
          <ac:spMkLst>
            <pc:docMk/>
            <pc:sldMk cId="3084814070" sldId="304"/>
            <ac:spMk id="10" creationId="{AB3A8776-DE82-4355-B45F-E640492D3ABB}"/>
          </ac:spMkLst>
        </pc:spChg>
        <pc:spChg chg="add del mod">
          <ac:chgData name="Akram Fadhl N. Ahmed" userId="8ae2a0c5-ac6c-4591-a82d-fc279ce0d00b" providerId="ADAL" clId="{1874AE07-FB35-4E36-92FA-7FD8523A919F}" dt="2022-02-05T16:00:48.338" v="2400" actId="478"/>
          <ac:spMkLst>
            <pc:docMk/>
            <pc:sldMk cId="3084814070" sldId="304"/>
            <ac:spMk id="12" creationId="{1329FD22-CF7C-4A97-8D95-2E59E6B90C18}"/>
          </ac:spMkLst>
        </pc:spChg>
        <pc:graphicFrameChg chg="mod modGraphic">
          <ac:chgData name="Akram Fadhl N. Ahmed" userId="8ae2a0c5-ac6c-4591-a82d-fc279ce0d00b" providerId="ADAL" clId="{1874AE07-FB35-4E36-92FA-7FD8523A919F}" dt="2022-02-05T13:55:47.752" v="1404" actId="1076"/>
          <ac:graphicFrameMkLst>
            <pc:docMk/>
            <pc:sldMk cId="3084814070" sldId="304"/>
            <ac:graphicFrameMk id="8" creationId="{C5107E8F-EF99-4698-9003-0382C7063F0A}"/>
          </ac:graphicFrameMkLst>
        </pc:graphicFrameChg>
      </pc:sldChg>
      <pc:sldChg chg="addSp delSp modSp new mod">
        <pc:chgData name="Akram Fadhl N. Ahmed" userId="8ae2a0c5-ac6c-4591-a82d-fc279ce0d00b" providerId="ADAL" clId="{1874AE07-FB35-4E36-92FA-7FD8523A919F}" dt="2022-02-05T14:09:32.732" v="1834" actId="6549"/>
        <pc:sldMkLst>
          <pc:docMk/>
          <pc:sldMk cId="4128869527" sldId="305"/>
        </pc:sldMkLst>
        <pc:spChg chg="mod">
          <ac:chgData name="Akram Fadhl N. Ahmed" userId="8ae2a0c5-ac6c-4591-a82d-fc279ce0d00b" providerId="ADAL" clId="{1874AE07-FB35-4E36-92FA-7FD8523A919F}" dt="2022-02-05T14:09:32.732" v="1834" actId="6549"/>
          <ac:spMkLst>
            <pc:docMk/>
            <pc:sldMk cId="4128869527" sldId="305"/>
            <ac:spMk id="2" creationId="{4A85A3AE-EFF8-4824-A79B-972C4021F45D}"/>
          </ac:spMkLst>
        </pc:spChg>
        <pc:spChg chg="del">
          <ac:chgData name="Akram Fadhl N. Ahmed" userId="8ae2a0c5-ac6c-4591-a82d-fc279ce0d00b" providerId="ADAL" clId="{1874AE07-FB35-4E36-92FA-7FD8523A919F}" dt="2022-02-05T14:05:50.600" v="1702"/>
          <ac:spMkLst>
            <pc:docMk/>
            <pc:sldMk cId="4128869527" sldId="305"/>
            <ac:spMk id="3" creationId="{128F78D4-C0C9-4C2C-B507-A6EC19FE6A8C}"/>
          </ac:spMkLst>
        </pc:spChg>
        <pc:spChg chg="add mod">
          <ac:chgData name="Akram Fadhl N. Ahmed" userId="8ae2a0c5-ac6c-4591-a82d-fc279ce0d00b" providerId="ADAL" clId="{1874AE07-FB35-4E36-92FA-7FD8523A919F}" dt="2022-02-05T14:06:50.272" v="1804" actId="20577"/>
          <ac:spMkLst>
            <pc:docMk/>
            <pc:sldMk cId="4128869527" sldId="305"/>
            <ac:spMk id="9" creationId="{3B19CAE2-47B7-4A90-96E4-2D799F250E88}"/>
          </ac:spMkLst>
        </pc:spChg>
        <pc:picChg chg="add mod">
          <ac:chgData name="Akram Fadhl N. Ahmed" userId="8ae2a0c5-ac6c-4591-a82d-fc279ce0d00b" providerId="ADAL" clId="{1874AE07-FB35-4E36-92FA-7FD8523A919F}" dt="2022-02-05T14:06:20.741" v="1706" actId="1076"/>
          <ac:picMkLst>
            <pc:docMk/>
            <pc:sldMk cId="4128869527" sldId="305"/>
            <ac:picMk id="8" creationId="{FFB16ABF-A94F-44B0-BEB8-03E3EF7F0BBB}"/>
          </ac:picMkLst>
        </pc:picChg>
      </pc:sldChg>
      <pc:sldChg chg="addSp delSp modSp new mod">
        <pc:chgData name="Akram Fadhl N. Ahmed" userId="8ae2a0c5-ac6c-4591-a82d-fc279ce0d00b" providerId="ADAL" clId="{1874AE07-FB35-4E36-92FA-7FD8523A919F}" dt="2022-02-05T14:17:15.394" v="2017" actId="14100"/>
        <pc:sldMkLst>
          <pc:docMk/>
          <pc:sldMk cId="3925732723" sldId="306"/>
        </pc:sldMkLst>
        <pc:spChg chg="mod">
          <ac:chgData name="Akram Fadhl N. Ahmed" userId="8ae2a0c5-ac6c-4591-a82d-fc279ce0d00b" providerId="ADAL" clId="{1874AE07-FB35-4E36-92FA-7FD8523A919F}" dt="2022-02-05T14:09:59.834" v="1838" actId="20577"/>
          <ac:spMkLst>
            <pc:docMk/>
            <pc:sldMk cId="3925732723" sldId="306"/>
            <ac:spMk id="2" creationId="{CE657FA7-301D-477D-8546-6E0C502D10C2}"/>
          </ac:spMkLst>
        </pc:spChg>
        <pc:spChg chg="del">
          <ac:chgData name="Akram Fadhl N. Ahmed" userId="8ae2a0c5-ac6c-4591-a82d-fc279ce0d00b" providerId="ADAL" clId="{1874AE07-FB35-4E36-92FA-7FD8523A919F}" dt="2022-02-05T14:10:12.288" v="1839"/>
          <ac:spMkLst>
            <pc:docMk/>
            <pc:sldMk cId="3925732723" sldId="306"/>
            <ac:spMk id="3" creationId="{D4E1187B-F6E7-4360-8D96-4B2C234D643A}"/>
          </ac:spMkLst>
        </pc:spChg>
        <pc:spChg chg="add del mod">
          <ac:chgData name="Akram Fadhl N. Ahmed" userId="8ae2a0c5-ac6c-4591-a82d-fc279ce0d00b" providerId="ADAL" clId="{1874AE07-FB35-4E36-92FA-7FD8523A919F}" dt="2022-02-05T14:12:28.217" v="1849"/>
          <ac:spMkLst>
            <pc:docMk/>
            <pc:sldMk cId="3925732723" sldId="306"/>
            <ac:spMk id="9" creationId="{03529677-2B42-4E79-BB43-926D32E8F7FA}"/>
          </ac:spMkLst>
        </pc:spChg>
        <pc:spChg chg="add mod">
          <ac:chgData name="Akram Fadhl N. Ahmed" userId="8ae2a0c5-ac6c-4591-a82d-fc279ce0d00b" providerId="ADAL" clId="{1874AE07-FB35-4E36-92FA-7FD8523A919F}" dt="2022-02-05T14:17:09.439" v="2016" actId="20577"/>
          <ac:spMkLst>
            <pc:docMk/>
            <pc:sldMk cId="3925732723" sldId="306"/>
            <ac:spMk id="11" creationId="{30BB7FF2-C5AB-48A5-A564-3A8595D09827}"/>
          </ac:spMkLst>
        </pc:spChg>
        <pc:picChg chg="add del mod">
          <ac:chgData name="Akram Fadhl N. Ahmed" userId="8ae2a0c5-ac6c-4591-a82d-fc279ce0d00b" providerId="ADAL" clId="{1874AE07-FB35-4E36-92FA-7FD8523A919F}" dt="2022-02-05T14:12:29.451" v="1850" actId="478"/>
          <ac:picMkLst>
            <pc:docMk/>
            <pc:sldMk cId="3925732723" sldId="306"/>
            <ac:picMk id="8" creationId="{819AD9B3-7D05-418D-B8F0-A2F382A8F476}"/>
          </ac:picMkLst>
        </pc:picChg>
        <pc:picChg chg="add mod">
          <ac:chgData name="Akram Fadhl N. Ahmed" userId="8ae2a0c5-ac6c-4591-a82d-fc279ce0d00b" providerId="ADAL" clId="{1874AE07-FB35-4E36-92FA-7FD8523A919F}" dt="2022-02-05T14:17:15.394" v="2017" actId="14100"/>
          <ac:picMkLst>
            <pc:docMk/>
            <pc:sldMk cId="3925732723" sldId="306"/>
            <ac:picMk id="13" creationId="{1002F004-FBAC-4E61-AD8A-F3D1D08BC2EE}"/>
          </ac:picMkLst>
        </pc:picChg>
      </pc:sldChg>
      <pc:sldChg chg="addSp delSp modSp add mod">
        <pc:chgData name="Akram Fadhl N. Ahmed" userId="8ae2a0c5-ac6c-4591-a82d-fc279ce0d00b" providerId="ADAL" clId="{1874AE07-FB35-4E36-92FA-7FD8523A919F}" dt="2022-02-05T14:23:58.778" v="2088" actId="20577"/>
        <pc:sldMkLst>
          <pc:docMk/>
          <pc:sldMk cId="1975175603" sldId="307"/>
        </pc:sldMkLst>
        <pc:spChg chg="add del mod">
          <ac:chgData name="Akram Fadhl N. Ahmed" userId="8ae2a0c5-ac6c-4591-a82d-fc279ce0d00b" providerId="ADAL" clId="{1874AE07-FB35-4E36-92FA-7FD8523A919F}" dt="2022-02-05T14:18:13.074" v="2025"/>
          <ac:spMkLst>
            <pc:docMk/>
            <pc:sldMk cId="1975175603" sldId="307"/>
            <ac:spMk id="3" creationId="{744C22F8-E776-4F5A-A213-022BE8DD4765}"/>
          </ac:spMkLst>
        </pc:spChg>
        <pc:spChg chg="add del mod">
          <ac:chgData name="Akram Fadhl N. Ahmed" userId="8ae2a0c5-ac6c-4591-a82d-fc279ce0d00b" providerId="ADAL" clId="{1874AE07-FB35-4E36-92FA-7FD8523A919F}" dt="2022-02-05T14:23:58.778" v="2088" actId="20577"/>
          <ac:spMkLst>
            <pc:docMk/>
            <pc:sldMk cId="1975175603" sldId="307"/>
            <ac:spMk id="11" creationId="{30BB7FF2-C5AB-48A5-A564-3A8595D09827}"/>
          </ac:spMkLst>
        </pc:spChg>
        <pc:picChg chg="del">
          <ac:chgData name="Akram Fadhl N. Ahmed" userId="8ae2a0c5-ac6c-4591-a82d-fc279ce0d00b" providerId="ADAL" clId="{1874AE07-FB35-4E36-92FA-7FD8523A919F}" dt="2022-02-05T14:18:02.822" v="2019" actId="478"/>
          <ac:picMkLst>
            <pc:docMk/>
            <pc:sldMk cId="1975175603" sldId="307"/>
            <ac:picMk id="13" creationId="{1002F004-FBAC-4E61-AD8A-F3D1D08BC2EE}"/>
          </ac:picMkLst>
        </pc:picChg>
      </pc:sldChg>
      <pc:sldChg chg="addSp delSp modSp add mod modClrScheme chgLayout">
        <pc:chgData name="Akram Fadhl N. Ahmed" userId="8ae2a0c5-ac6c-4591-a82d-fc279ce0d00b" providerId="ADAL" clId="{1874AE07-FB35-4E36-92FA-7FD8523A919F}" dt="2022-02-05T14:26:36.924" v="2143" actId="6549"/>
        <pc:sldMkLst>
          <pc:docMk/>
          <pc:sldMk cId="1301574442" sldId="308"/>
        </pc:sldMkLst>
        <pc:spChg chg="mod">
          <ac:chgData name="Akram Fadhl N. Ahmed" userId="8ae2a0c5-ac6c-4591-a82d-fc279ce0d00b" providerId="ADAL" clId="{1874AE07-FB35-4E36-92FA-7FD8523A919F}" dt="2022-02-05T14:26:13.338" v="2138" actId="26606"/>
          <ac:spMkLst>
            <pc:docMk/>
            <pc:sldMk cId="1301574442" sldId="308"/>
            <ac:spMk id="2" creationId="{CE657FA7-301D-477D-8546-6E0C502D10C2}"/>
          </ac:spMkLst>
        </pc:spChg>
        <pc:spChg chg="add del">
          <ac:chgData name="Akram Fadhl N. Ahmed" userId="8ae2a0c5-ac6c-4591-a82d-fc279ce0d00b" providerId="ADAL" clId="{1874AE07-FB35-4E36-92FA-7FD8523A919F}" dt="2022-02-05T14:25:02.821" v="2110"/>
          <ac:spMkLst>
            <pc:docMk/>
            <pc:sldMk cId="1301574442" sldId="308"/>
            <ac:spMk id="3" creationId="{6E9DA3B1-DCC8-4185-8731-9B0BCFC1C52F}"/>
          </ac:spMkLst>
        </pc:spChg>
        <pc:spChg chg="del">
          <ac:chgData name="Akram Fadhl N. Ahmed" userId="8ae2a0c5-ac6c-4591-a82d-fc279ce0d00b" providerId="ADAL" clId="{1874AE07-FB35-4E36-92FA-7FD8523A919F}" dt="2022-02-05T14:26:13.338" v="2138" actId="26606"/>
          <ac:spMkLst>
            <pc:docMk/>
            <pc:sldMk cId="1301574442" sldId="308"/>
            <ac:spMk id="4" creationId="{82A5D1ED-B477-4DB8-BDF6-1F8A5865261F}"/>
          </ac:spMkLst>
        </pc:spChg>
        <pc:spChg chg="mod ord">
          <ac:chgData name="Akram Fadhl N. Ahmed" userId="8ae2a0c5-ac6c-4591-a82d-fc279ce0d00b" providerId="ADAL" clId="{1874AE07-FB35-4E36-92FA-7FD8523A919F}" dt="2022-02-05T14:26:13.338" v="2138" actId="26606"/>
          <ac:spMkLst>
            <pc:docMk/>
            <pc:sldMk cId="1301574442" sldId="308"/>
            <ac:spMk id="5" creationId="{8B112897-1A7E-48B1-A680-573F654BB97D}"/>
          </ac:spMkLst>
        </pc:spChg>
        <pc:spChg chg="mod ord">
          <ac:chgData name="Akram Fadhl N. Ahmed" userId="8ae2a0c5-ac6c-4591-a82d-fc279ce0d00b" providerId="ADAL" clId="{1874AE07-FB35-4E36-92FA-7FD8523A919F}" dt="2022-02-05T14:26:13.338" v="2138" actId="26606"/>
          <ac:spMkLst>
            <pc:docMk/>
            <pc:sldMk cId="1301574442" sldId="308"/>
            <ac:spMk id="6" creationId="{85D94800-1052-4F10-BABD-761B15D7B96A}"/>
          </ac:spMkLst>
        </pc:spChg>
        <pc:spChg chg="mod">
          <ac:chgData name="Akram Fadhl N. Ahmed" userId="8ae2a0c5-ac6c-4591-a82d-fc279ce0d00b" providerId="ADAL" clId="{1874AE07-FB35-4E36-92FA-7FD8523A919F}" dt="2022-02-05T14:26:27.464" v="2141" actId="14100"/>
          <ac:spMkLst>
            <pc:docMk/>
            <pc:sldMk cId="1301574442" sldId="308"/>
            <ac:spMk id="11" creationId="{30BB7FF2-C5AB-48A5-A564-3A8595D09827}"/>
          </ac:spMkLst>
        </pc:spChg>
        <pc:spChg chg="add mod">
          <ac:chgData name="Akram Fadhl N. Ahmed" userId="8ae2a0c5-ac6c-4591-a82d-fc279ce0d00b" providerId="ADAL" clId="{1874AE07-FB35-4E36-92FA-7FD8523A919F}" dt="2022-02-05T14:26:36.924" v="2143" actId="6549"/>
          <ac:spMkLst>
            <pc:docMk/>
            <pc:sldMk cId="1301574442" sldId="308"/>
            <ac:spMk id="16" creationId="{A52D35B7-40EF-425C-BCCC-FC39A95AF198}"/>
          </ac:spMkLst>
        </pc:spChg>
        <pc:picChg chg="add mod">
          <ac:chgData name="Akram Fadhl N. Ahmed" userId="8ae2a0c5-ac6c-4591-a82d-fc279ce0d00b" providerId="ADAL" clId="{1874AE07-FB35-4E36-92FA-7FD8523A919F}" dt="2022-02-05T14:26:29.930" v="2142" actId="1076"/>
          <ac:picMkLst>
            <pc:docMk/>
            <pc:sldMk cId="1301574442" sldId="308"/>
            <ac:picMk id="8" creationId="{62E189C0-3EAA-496D-9353-A5872E629E73}"/>
          </ac:picMkLst>
        </pc:picChg>
      </pc:sldChg>
      <pc:sldChg chg="add del">
        <pc:chgData name="Akram Fadhl N. Ahmed" userId="8ae2a0c5-ac6c-4591-a82d-fc279ce0d00b" providerId="ADAL" clId="{1874AE07-FB35-4E36-92FA-7FD8523A919F}" dt="2022-02-05T14:25:39.446" v="2126" actId="47"/>
        <pc:sldMkLst>
          <pc:docMk/>
          <pc:sldMk cId="328612112" sldId="309"/>
        </pc:sldMkLst>
      </pc:sldChg>
      <pc:sldChg chg="addSp delSp modSp add mod">
        <pc:chgData name="Akram Fadhl N. Ahmed" userId="8ae2a0c5-ac6c-4591-a82d-fc279ce0d00b" providerId="ADAL" clId="{1874AE07-FB35-4E36-92FA-7FD8523A919F}" dt="2022-02-05T14:30:26.628" v="2189" actId="255"/>
        <pc:sldMkLst>
          <pc:docMk/>
          <pc:sldMk cId="4240114840" sldId="309"/>
        </pc:sldMkLst>
        <pc:spChg chg="mod">
          <ac:chgData name="Akram Fadhl N. Ahmed" userId="8ae2a0c5-ac6c-4591-a82d-fc279ce0d00b" providerId="ADAL" clId="{1874AE07-FB35-4E36-92FA-7FD8523A919F}" dt="2022-02-05T14:28:44.662" v="2153" actId="26606"/>
          <ac:spMkLst>
            <pc:docMk/>
            <pc:sldMk cId="4240114840" sldId="309"/>
            <ac:spMk id="2" creationId="{CE657FA7-301D-477D-8546-6E0C502D10C2}"/>
          </ac:spMkLst>
        </pc:spChg>
        <pc:spChg chg="del">
          <ac:chgData name="Akram Fadhl N. Ahmed" userId="8ae2a0c5-ac6c-4591-a82d-fc279ce0d00b" providerId="ADAL" clId="{1874AE07-FB35-4E36-92FA-7FD8523A919F}" dt="2022-02-05T14:28:44.662" v="2153" actId="26606"/>
          <ac:spMkLst>
            <pc:docMk/>
            <pc:sldMk cId="4240114840" sldId="309"/>
            <ac:spMk id="4" creationId="{82A5D1ED-B477-4DB8-BDF6-1F8A5865261F}"/>
          </ac:spMkLst>
        </pc:spChg>
        <pc:spChg chg="mod">
          <ac:chgData name="Akram Fadhl N. Ahmed" userId="8ae2a0c5-ac6c-4591-a82d-fc279ce0d00b" providerId="ADAL" clId="{1874AE07-FB35-4E36-92FA-7FD8523A919F}" dt="2022-02-05T14:28:44.662" v="2153" actId="26606"/>
          <ac:spMkLst>
            <pc:docMk/>
            <pc:sldMk cId="4240114840" sldId="309"/>
            <ac:spMk id="5" creationId="{8B112897-1A7E-48B1-A680-573F654BB97D}"/>
          </ac:spMkLst>
        </pc:spChg>
        <pc:spChg chg="mod">
          <ac:chgData name="Akram Fadhl N. Ahmed" userId="8ae2a0c5-ac6c-4591-a82d-fc279ce0d00b" providerId="ADAL" clId="{1874AE07-FB35-4E36-92FA-7FD8523A919F}" dt="2022-02-05T14:28:44.662" v="2153" actId="26606"/>
          <ac:spMkLst>
            <pc:docMk/>
            <pc:sldMk cId="4240114840" sldId="309"/>
            <ac:spMk id="6" creationId="{85D94800-1052-4F10-BABD-761B15D7B96A}"/>
          </ac:spMkLst>
        </pc:spChg>
        <pc:spChg chg="del mod">
          <ac:chgData name="Akram Fadhl N. Ahmed" userId="8ae2a0c5-ac6c-4591-a82d-fc279ce0d00b" providerId="ADAL" clId="{1874AE07-FB35-4E36-92FA-7FD8523A919F}" dt="2022-02-05T14:28:44.662" v="2153" actId="26606"/>
          <ac:spMkLst>
            <pc:docMk/>
            <pc:sldMk cId="4240114840" sldId="309"/>
            <ac:spMk id="11" creationId="{30BB7FF2-C5AB-48A5-A564-3A8595D09827}"/>
          </ac:spMkLst>
        </pc:spChg>
        <pc:spChg chg="add">
          <ac:chgData name="Akram Fadhl N. Ahmed" userId="8ae2a0c5-ac6c-4591-a82d-fc279ce0d00b" providerId="ADAL" clId="{1874AE07-FB35-4E36-92FA-7FD8523A919F}" dt="2022-02-05T14:28:44.662" v="2153" actId="26606"/>
          <ac:spMkLst>
            <pc:docMk/>
            <pc:sldMk cId="4240114840" sldId="309"/>
            <ac:spMk id="17" creationId="{56B94270-E3A5-4730-8902-0FB9774E12F1}"/>
          </ac:spMkLst>
        </pc:spChg>
        <pc:graphicFrameChg chg="add mod modGraphic">
          <ac:chgData name="Akram Fadhl N. Ahmed" userId="8ae2a0c5-ac6c-4591-a82d-fc279ce0d00b" providerId="ADAL" clId="{1874AE07-FB35-4E36-92FA-7FD8523A919F}" dt="2022-02-05T14:30:26.628" v="2189" actId="255"/>
          <ac:graphicFrameMkLst>
            <pc:docMk/>
            <pc:sldMk cId="4240114840" sldId="309"/>
            <ac:graphicFrameMk id="13" creationId="{8B03E931-9F55-4C12-8F01-F096021479DD}"/>
          </ac:graphicFrameMkLst>
        </pc:graphicFrameChg>
      </pc:sldChg>
      <pc:sldChg chg="addSp delSp modSp new mod">
        <pc:chgData name="Akram Fadhl N. Ahmed" userId="8ae2a0c5-ac6c-4591-a82d-fc279ce0d00b" providerId="ADAL" clId="{1874AE07-FB35-4E36-92FA-7FD8523A919F}" dt="2022-02-05T14:51:02.118" v="2399" actId="179"/>
        <pc:sldMkLst>
          <pc:docMk/>
          <pc:sldMk cId="3348402010" sldId="310"/>
        </pc:sldMkLst>
        <pc:spChg chg="mod">
          <ac:chgData name="Akram Fadhl N. Ahmed" userId="8ae2a0c5-ac6c-4591-a82d-fc279ce0d00b" providerId="ADAL" clId="{1874AE07-FB35-4E36-92FA-7FD8523A919F}" dt="2022-02-05T14:32:10.126" v="2283" actId="20577"/>
          <ac:spMkLst>
            <pc:docMk/>
            <pc:sldMk cId="3348402010" sldId="310"/>
            <ac:spMk id="2" creationId="{77A39B1F-A825-41FE-8656-F21799384E1C}"/>
          </ac:spMkLst>
        </pc:spChg>
        <pc:spChg chg="mod">
          <ac:chgData name="Akram Fadhl N. Ahmed" userId="8ae2a0c5-ac6c-4591-a82d-fc279ce0d00b" providerId="ADAL" clId="{1874AE07-FB35-4E36-92FA-7FD8523A919F}" dt="2022-02-05T14:51:02.118" v="2399" actId="179"/>
          <ac:spMkLst>
            <pc:docMk/>
            <pc:sldMk cId="3348402010" sldId="310"/>
            <ac:spMk id="3" creationId="{74FF84A1-0914-4197-9697-B0D1A9FC403D}"/>
          </ac:spMkLst>
        </pc:spChg>
        <pc:spChg chg="add del mod">
          <ac:chgData name="Akram Fadhl N. Ahmed" userId="8ae2a0c5-ac6c-4591-a82d-fc279ce0d00b" providerId="ADAL" clId="{1874AE07-FB35-4E36-92FA-7FD8523A919F}" dt="2022-02-05T14:43:25.517" v="2297" actId="478"/>
          <ac:spMkLst>
            <pc:docMk/>
            <pc:sldMk cId="3348402010" sldId="310"/>
            <ac:spMk id="7" creationId="{2199D6E7-4850-4F19-ACCF-116D376C3BCE}"/>
          </ac:spMkLst>
        </pc:spChg>
      </pc:sldChg>
      <pc:sldChg chg="modSp new mod">
        <pc:chgData name="Akram Fadhl N. Ahmed" userId="8ae2a0c5-ac6c-4591-a82d-fc279ce0d00b" providerId="ADAL" clId="{1874AE07-FB35-4E36-92FA-7FD8523A919F}" dt="2022-02-05T14:47:36.556" v="2348" actId="20577"/>
        <pc:sldMkLst>
          <pc:docMk/>
          <pc:sldMk cId="2639589088" sldId="311"/>
        </pc:sldMkLst>
        <pc:spChg chg="mod">
          <ac:chgData name="Akram Fadhl N. Ahmed" userId="8ae2a0c5-ac6c-4591-a82d-fc279ce0d00b" providerId="ADAL" clId="{1874AE07-FB35-4E36-92FA-7FD8523A919F}" dt="2022-02-05T14:47:36.556" v="2348" actId="20577"/>
          <ac:spMkLst>
            <pc:docMk/>
            <pc:sldMk cId="2639589088" sldId="311"/>
            <ac:spMk id="2" creationId="{69DA6B26-B4B1-4584-ABCC-DDAF9A4622F7}"/>
          </ac:spMkLst>
        </pc:spChg>
        <pc:spChg chg="mod">
          <ac:chgData name="Akram Fadhl N. Ahmed" userId="8ae2a0c5-ac6c-4591-a82d-fc279ce0d00b" providerId="ADAL" clId="{1874AE07-FB35-4E36-92FA-7FD8523A919F}" dt="2022-02-05T14:47:25.902" v="2340" actId="948"/>
          <ac:spMkLst>
            <pc:docMk/>
            <pc:sldMk cId="2639589088" sldId="311"/>
            <ac:spMk id="3" creationId="{C34E3ED0-7078-4C2C-87D5-57B3AEF81404}"/>
          </ac:spMkLst>
        </pc:spChg>
      </pc:sldChg>
      <pc:sldChg chg="new">
        <pc:chgData name="Akram Fadhl N. Ahmed" userId="8ae2a0c5-ac6c-4591-a82d-fc279ce0d00b" providerId="ADAL" clId="{1874AE07-FB35-4E36-92FA-7FD8523A919F}" dt="2022-02-05T14:48:59.827" v="2349" actId="680"/>
        <pc:sldMkLst>
          <pc:docMk/>
          <pc:sldMk cId="2273892292" sldId="312"/>
        </pc:sldMkLst>
      </pc:sldChg>
    </pc:docChg>
  </pc:docChgLst>
  <pc:docChgLst>
    <pc:chgData name="Rashad Ahmed Othman" userId="S::othmanr@kfupm.edu.sa::1008819f-419b-409e-93a4-f766321245ac" providerId="AD" clId="Web-{8C1DDEF1-F33C-4CF5-8E26-925D1D896DBE}"/>
    <pc:docChg chg="addSld modSld">
      <pc:chgData name="Rashad Ahmed Othman" userId="S::othmanr@kfupm.edu.sa::1008819f-419b-409e-93a4-f766321245ac" providerId="AD" clId="Web-{8C1DDEF1-F33C-4CF5-8E26-925D1D896DBE}" dt="2022-09-07T17:36:17.400" v="21" actId="1076"/>
      <pc:docMkLst>
        <pc:docMk/>
      </pc:docMkLst>
      <pc:sldChg chg="addSp delSp modSp new">
        <pc:chgData name="Rashad Ahmed Othman" userId="S::othmanr@kfupm.edu.sa::1008819f-419b-409e-93a4-f766321245ac" providerId="AD" clId="Web-{8C1DDEF1-F33C-4CF5-8E26-925D1D896DBE}" dt="2022-09-07T17:36:17.400" v="21" actId="1076"/>
        <pc:sldMkLst>
          <pc:docMk/>
          <pc:sldMk cId="2241724733" sldId="560"/>
        </pc:sldMkLst>
        <pc:spChg chg="mod">
          <ac:chgData name="Rashad Ahmed Othman" userId="S::othmanr@kfupm.edu.sa::1008819f-419b-409e-93a4-f766321245ac" providerId="AD" clId="Web-{8C1DDEF1-F33C-4CF5-8E26-925D1D896DBE}" dt="2022-09-07T17:35:55.056" v="15" actId="20577"/>
          <ac:spMkLst>
            <pc:docMk/>
            <pc:sldMk cId="2241724733" sldId="560"/>
            <ac:spMk id="2" creationId="{3A85B393-A654-2F2B-68B2-132926AF46B1}"/>
          </ac:spMkLst>
        </pc:spChg>
        <pc:spChg chg="mod">
          <ac:chgData name="Rashad Ahmed Othman" userId="S::othmanr@kfupm.edu.sa::1008819f-419b-409e-93a4-f766321245ac" providerId="AD" clId="Web-{8C1DDEF1-F33C-4CF5-8E26-925D1D896DBE}" dt="2022-09-07T17:35:47.837" v="12" actId="20577"/>
          <ac:spMkLst>
            <pc:docMk/>
            <pc:sldMk cId="2241724733" sldId="560"/>
            <ac:spMk id="3" creationId="{266B8AC5-E802-9F50-9A02-E276E54F99D2}"/>
          </ac:spMkLst>
        </pc:spChg>
        <pc:picChg chg="add del mod">
          <ac:chgData name="Rashad Ahmed Othman" userId="S::othmanr@kfupm.edu.sa::1008819f-419b-409e-93a4-f766321245ac" providerId="AD" clId="Web-{8C1DDEF1-F33C-4CF5-8E26-925D1D896DBE}" dt="2022-09-07T17:36:07.525" v="19"/>
          <ac:picMkLst>
            <pc:docMk/>
            <pc:sldMk cId="2241724733" sldId="560"/>
            <ac:picMk id="7" creationId="{4C232D33-8508-3485-4DF2-F5C476076370}"/>
          </ac:picMkLst>
        </pc:picChg>
        <pc:picChg chg="add mod">
          <ac:chgData name="Rashad Ahmed Othman" userId="S::othmanr@kfupm.edu.sa::1008819f-419b-409e-93a4-f766321245ac" providerId="AD" clId="Web-{8C1DDEF1-F33C-4CF5-8E26-925D1D896DBE}" dt="2022-09-07T17:36:17.400" v="21" actId="1076"/>
          <ac:picMkLst>
            <pc:docMk/>
            <pc:sldMk cId="2241724733" sldId="560"/>
            <ac:picMk id="8" creationId="{FC1665F1-14E5-E848-B1D8-37CABB092659}"/>
          </ac:picMkLst>
        </pc:picChg>
      </pc:sldChg>
    </pc:docChg>
  </pc:docChgLst>
  <pc:docChgLst>
    <pc:chgData name="Akram Fadhl N. Ahmed" userId="8ae2a0c5-ac6c-4591-a82d-fc279ce0d00b" providerId="ADAL" clId="{0102033D-6FEF-40D5-8FF8-B068565C3CE6}"/>
    <pc:docChg chg="undo custSel addSld delSld modSld modMainMaster">
      <pc:chgData name="Akram Fadhl N. Ahmed" userId="8ae2a0c5-ac6c-4591-a82d-fc279ce0d00b" providerId="ADAL" clId="{0102033D-6FEF-40D5-8FF8-B068565C3CE6}" dt="2022-01-31T08:26:00.590" v="312" actId="1076"/>
      <pc:docMkLst>
        <pc:docMk/>
      </pc:docMkLst>
      <pc:sldChg chg="add del">
        <pc:chgData name="Akram Fadhl N. Ahmed" userId="8ae2a0c5-ac6c-4591-a82d-fc279ce0d00b" providerId="ADAL" clId="{0102033D-6FEF-40D5-8FF8-B068565C3CE6}" dt="2022-01-31T07:24:01.946" v="8" actId="47"/>
        <pc:sldMkLst>
          <pc:docMk/>
          <pc:sldMk cId="520062442" sldId="258"/>
        </pc:sldMkLst>
      </pc:sldChg>
      <pc:sldChg chg="add del">
        <pc:chgData name="Akram Fadhl N. Ahmed" userId="8ae2a0c5-ac6c-4591-a82d-fc279ce0d00b" providerId="ADAL" clId="{0102033D-6FEF-40D5-8FF8-B068565C3CE6}" dt="2022-01-31T07:24:10.482" v="9" actId="47"/>
        <pc:sldMkLst>
          <pc:docMk/>
          <pc:sldMk cId="1948230394" sldId="261"/>
        </pc:sldMkLst>
      </pc:sldChg>
      <pc:sldChg chg="add del">
        <pc:chgData name="Akram Fadhl N. Ahmed" userId="8ae2a0c5-ac6c-4591-a82d-fc279ce0d00b" providerId="ADAL" clId="{0102033D-6FEF-40D5-8FF8-B068565C3CE6}" dt="2022-01-31T07:24:10.482" v="9" actId="47"/>
        <pc:sldMkLst>
          <pc:docMk/>
          <pc:sldMk cId="2502992906" sldId="262"/>
        </pc:sldMkLst>
      </pc:sldChg>
      <pc:sldChg chg="add del">
        <pc:chgData name="Akram Fadhl N. Ahmed" userId="8ae2a0c5-ac6c-4591-a82d-fc279ce0d00b" providerId="ADAL" clId="{0102033D-6FEF-40D5-8FF8-B068565C3CE6}" dt="2022-01-31T07:24:10.482" v="9" actId="47"/>
        <pc:sldMkLst>
          <pc:docMk/>
          <pc:sldMk cId="2937295999" sldId="263"/>
        </pc:sldMkLst>
      </pc:sldChg>
      <pc:sldChg chg="add del">
        <pc:chgData name="Akram Fadhl N. Ahmed" userId="8ae2a0c5-ac6c-4591-a82d-fc279ce0d00b" providerId="ADAL" clId="{0102033D-6FEF-40D5-8FF8-B068565C3CE6}" dt="2022-01-31T07:24:10.482" v="9" actId="47"/>
        <pc:sldMkLst>
          <pc:docMk/>
          <pc:sldMk cId="1523698752" sldId="264"/>
        </pc:sldMkLst>
      </pc:sldChg>
      <pc:sldChg chg="add del">
        <pc:chgData name="Akram Fadhl N. Ahmed" userId="8ae2a0c5-ac6c-4591-a82d-fc279ce0d00b" providerId="ADAL" clId="{0102033D-6FEF-40D5-8FF8-B068565C3CE6}" dt="2022-01-31T07:24:10.482" v="9" actId="47"/>
        <pc:sldMkLst>
          <pc:docMk/>
          <pc:sldMk cId="736173594" sldId="265"/>
        </pc:sldMkLst>
      </pc:sldChg>
      <pc:sldChg chg="add del">
        <pc:chgData name="Akram Fadhl N. Ahmed" userId="8ae2a0c5-ac6c-4591-a82d-fc279ce0d00b" providerId="ADAL" clId="{0102033D-6FEF-40D5-8FF8-B068565C3CE6}" dt="2022-01-31T07:24:10.482" v="9" actId="47"/>
        <pc:sldMkLst>
          <pc:docMk/>
          <pc:sldMk cId="2833050669" sldId="266"/>
        </pc:sldMkLst>
      </pc:sldChg>
      <pc:sldChg chg="add del">
        <pc:chgData name="Akram Fadhl N. Ahmed" userId="8ae2a0c5-ac6c-4591-a82d-fc279ce0d00b" providerId="ADAL" clId="{0102033D-6FEF-40D5-8FF8-B068565C3CE6}" dt="2022-01-31T07:24:10.482" v="9" actId="47"/>
        <pc:sldMkLst>
          <pc:docMk/>
          <pc:sldMk cId="2140087719" sldId="267"/>
        </pc:sldMkLst>
      </pc:sldChg>
      <pc:sldChg chg="add del">
        <pc:chgData name="Akram Fadhl N. Ahmed" userId="8ae2a0c5-ac6c-4591-a82d-fc279ce0d00b" providerId="ADAL" clId="{0102033D-6FEF-40D5-8FF8-B068565C3CE6}" dt="2022-01-31T07:24:10.482" v="9" actId="47"/>
        <pc:sldMkLst>
          <pc:docMk/>
          <pc:sldMk cId="2727735320" sldId="268"/>
        </pc:sldMkLst>
      </pc:sldChg>
      <pc:sldChg chg="add del">
        <pc:chgData name="Akram Fadhl N. Ahmed" userId="8ae2a0c5-ac6c-4591-a82d-fc279ce0d00b" providerId="ADAL" clId="{0102033D-6FEF-40D5-8FF8-B068565C3CE6}" dt="2022-01-31T07:24:10.482" v="9" actId="47"/>
        <pc:sldMkLst>
          <pc:docMk/>
          <pc:sldMk cId="946765558" sldId="269"/>
        </pc:sldMkLst>
      </pc:sldChg>
      <pc:sldChg chg="add del">
        <pc:chgData name="Akram Fadhl N. Ahmed" userId="8ae2a0c5-ac6c-4591-a82d-fc279ce0d00b" providerId="ADAL" clId="{0102033D-6FEF-40D5-8FF8-B068565C3CE6}" dt="2022-01-31T07:24:10.482" v="9" actId="47"/>
        <pc:sldMkLst>
          <pc:docMk/>
          <pc:sldMk cId="469133494" sldId="270"/>
        </pc:sldMkLst>
      </pc:sldChg>
      <pc:sldChg chg="add del">
        <pc:chgData name="Akram Fadhl N. Ahmed" userId="8ae2a0c5-ac6c-4591-a82d-fc279ce0d00b" providerId="ADAL" clId="{0102033D-6FEF-40D5-8FF8-B068565C3CE6}" dt="2022-01-31T07:24:10.482" v="9" actId="47"/>
        <pc:sldMkLst>
          <pc:docMk/>
          <pc:sldMk cId="4059015420" sldId="271"/>
        </pc:sldMkLst>
      </pc:sldChg>
      <pc:sldChg chg="add del">
        <pc:chgData name="Akram Fadhl N. Ahmed" userId="8ae2a0c5-ac6c-4591-a82d-fc279ce0d00b" providerId="ADAL" clId="{0102033D-6FEF-40D5-8FF8-B068565C3CE6}" dt="2022-01-31T07:24:10.482" v="9" actId="47"/>
        <pc:sldMkLst>
          <pc:docMk/>
          <pc:sldMk cId="1746416732" sldId="272"/>
        </pc:sldMkLst>
      </pc:sldChg>
      <pc:sldChg chg="add del">
        <pc:chgData name="Akram Fadhl N. Ahmed" userId="8ae2a0c5-ac6c-4591-a82d-fc279ce0d00b" providerId="ADAL" clId="{0102033D-6FEF-40D5-8FF8-B068565C3CE6}" dt="2022-01-31T07:24:10.482" v="9" actId="47"/>
        <pc:sldMkLst>
          <pc:docMk/>
          <pc:sldMk cId="2004423549" sldId="273"/>
        </pc:sldMkLst>
      </pc:sldChg>
      <pc:sldChg chg="add del">
        <pc:chgData name="Akram Fadhl N. Ahmed" userId="8ae2a0c5-ac6c-4591-a82d-fc279ce0d00b" providerId="ADAL" clId="{0102033D-6FEF-40D5-8FF8-B068565C3CE6}" dt="2022-01-31T07:24:10.482" v="9" actId="47"/>
        <pc:sldMkLst>
          <pc:docMk/>
          <pc:sldMk cId="2529262620" sldId="274"/>
        </pc:sldMkLst>
      </pc:sldChg>
      <pc:sldChg chg="add del">
        <pc:chgData name="Akram Fadhl N. Ahmed" userId="8ae2a0c5-ac6c-4591-a82d-fc279ce0d00b" providerId="ADAL" clId="{0102033D-6FEF-40D5-8FF8-B068565C3CE6}" dt="2022-01-31T07:24:10.482" v="9" actId="47"/>
        <pc:sldMkLst>
          <pc:docMk/>
          <pc:sldMk cId="1392803100" sldId="276"/>
        </pc:sldMkLst>
      </pc:sldChg>
      <pc:sldChg chg="add del">
        <pc:chgData name="Akram Fadhl N. Ahmed" userId="8ae2a0c5-ac6c-4591-a82d-fc279ce0d00b" providerId="ADAL" clId="{0102033D-6FEF-40D5-8FF8-B068565C3CE6}" dt="2022-01-31T07:24:10.482" v="9" actId="47"/>
        <pc:sldMkLst>
          <pc:docMk/>
          <pc:sldMk cId="1121370052" sldId="277"/>
        </pc:sldMkLst>
      </pc:sldChg>
      <pc:sldChg chg="add del">
        <pc:chgData name="Akram Fadhl N. Ahmed" userId="8ae2a0c5-ac6c-4591-a82d-fc279ce0d00b" providerId="ADAL" clId="{0102033D-6FEF-40D5-8FF8-B068565C3CE6}" dt="2022-01-31T07:24:10.482" v="9" actId="47"/>
        <pc:sldMkLst>
          <pc:docMk/>
          <pc:sldMk cId="3103312247" sldId="279"/>
        </pc:sldMkLst>
      </pc:sldChg>
      <pc:sldChg chg="add del">
        <pc:chgData name="Akram Fadhl N. Ahmed" userId="8ae2a0c5-ac6c-4591-a82d-fc279ce0d00b" providerId="ADAL" clId="{0102033D-6FEF-40D5-8FF8-B068565C3CE6}" dt="2022-01-31T07:24:10.482" v="9" actId="47"/>
        <pc:sldMkLst>
          <pc:docMk/>
          <pc:sldMk cId="218640852" sldId="280"/>
        </pc:sldMkLst>
      </pc:sldChg>
      <pc:sldChg chg="add del">
        <pc:chgData name="Akram Fadhl N. Ahmed" userId="8ae2a0c5-ac6c-4591-a82d-fc279ce0d00b" providerId="ADAL" clId="{0102033D-6FEF-40D5-8FF8-B068565C3CE6}" dt="2022-01-31T07:24:10.482" v="9" actId="47"/>
        <pc:sldMkLst>
          <pc:docMk/>
          <pc:sldMk cId="1470981888" sldId="281"/>
        </pc:sldMkLst>
      </pc:sldChg>
      <pc:sldChg chg="add del">
        <pc:chgData name="Akram Fadhl N. Ahmed" userId="8ae2a0c5-ac6c-4591-a82d-fc279ce0d00b" providerId="ADAL" clId="{0102033D-6FEF-40D5-8FF8-B068565C3CE6}" dt="2022-01-31T07:24:10.482" v="9" actId="47"/>
        <pc:sldMkLst>
          <pc:docMk/>
          <pc:sldMk cId="336825448" sldId="282"/>
        </pc:sldMkLst>
      </pc:sldChg>
      <pc:sldChg chg="add del">
        <pc:chgData name="Akram Fadhl N. Ahmed" userId="8ae2a0c5-ac6c-4591-a82d-fc279ce0d00b" providerId="ADAL" clId="{0102033D-6FEF-40D5-8FF8-B068565C3CE6}" dt="2022-01-31T07:24:10.482" v="9" actId="47"/>
        <pc:sldMkLst>
          <pc:docMk/>
          <pc:sldMk cId="1883915201" sldId="283"/>
        </pc:sldMkLst>
      </pc:sldChg>
      <pc:sldChg chg="add del">
        <pc:chgData name="Akram Fadhl N. Ahmed" userId="8ae2a0c5-ac6c-4591-a82d-fc279ce0d00b" providerId="ADAL" clId="{0102033D-6FEF-40D5-8FF8-B068565C3CE6}" dt="2022-01-31T07:24:10.482" v="9" actId="47"/>
        <pc:sldMkLst>
          <pc:docMk/>
          <pc:sldMk cId="2358586889" sldId="284"/>
        </pc:sldMkLst>
      </pc:sldChg>
      <pc:sldChg chg="add del">
        <pc:chgData name="Akram Fadhl N. Ahmed" userId="8ae2a0c5-ac6c-4591-a82d-fc279ce0d00b" providerId="ADAL" clId="{0102033D-6FEF-40D5-8FF8-B068565C3CE6}" dt="2022-01-31T07:24:10.482" v="9" actId="47"/>
        <pc:sldMkLst>
          <pc:docMk/>
          <pc:sldMk cId="886000635" sldId="285"/>
        </pc:sldMkLst>
      </pc:sldChg>
      <pc:sldChg chg="add del">
        <pc:chgData name="Akram Fadhl N. Ahmed" userId="8ae2a0c5-ac6c-4591-a82d-fc279ce0d00b" providerId="ADAL" clId="{0102033D-6FEF-40D5-8FF8-B068565C3CE6}" dt="2022-01-31T07:24:10.482" v="9" actId="47"/>
        <pc:sldMkLst>
          <pc:docMk/>
          <pc:sldMk cId="2970884095" sldId="286"/>
        </pc:sldMkLst>
      </pc:sldChg>
      <pc:sldChg chg="addSp delSp modSp new mod">
        <pc:chgData name="Akram Fadhl N. Ahmed" userId="8ae2a0c5-ac6c-4591-a82d-fc279ce0d00b" providerId="ADAL" clId="{0102033D-6FEF-40D5-8FF8-B068565C3CE6}" dt="2022-01-31T08:16:33.468" v="211" actId="1076"/>
        <pc:sldMkLst>
          <pc:docMk/>
          <pc:sldMk cId="167691333" sldId="289"/>
        </pc:sldMkLst>
        <pc:spChg chg="mod">
          <ac:chgData name="Akram Fadhl N. Ahmed" userId="8ae2a0c5-ac6c-4591-a82d-fc279ce0d00b" providerId="ADAL" clId="{0102033D-6FEF-40D5-8FF8-B068565C3CE6}" dt="2022-01-31T07:25:41.811" v="14"/>
          <ac:spMkLst>
            <pc:docMk/>
            <pc:sldMk cId="167691333" sldId="289"/>
            <ac:spMk id="2" creationId="{CCB07222-83D1-44FA-BE12-345FC61BFF61}"/>
          </ac:spMkLst>
        </pc:spChg>
        <pc:spChg chg="mod">
          <ac:chgData name="Akram Fadhl N. Ahmed" userId="8ae2a0c5-ac6c-4591-a82d-fc279ce0d00b" providerId="ADAL" clId="{0102033D-6FEF-40D5-8FF8-B068565C3CE6}" dt="2022-01-31T07:34:33.701" v="58" actId="207"/>
          <ac:spMkLst>
            <pc:docMk/>
            <pc:sldMk cId="167691333" sldId="289"/>
            <ac:spMk id="3" creationId="{63432030-A6ED-482A-9AAC-4E81415C730D}"/>
          </ac:spMkLst>
        </pc:spChg>
        <pc:picChg chg="add del mod">
          <ac:chgData name="Akram Fadhl N. Ahmed" userId="8ae2a0c5-ac6c-4591-a82d-fc279ce0d00b" providerId="ADAL" clId="{0102033D-6FEF-40D5-8FF8-B068565C3CE6}" dt="2022-01-31T08:16:21.989" v="206" actId="478"/>
          <ac:picMkLst>
            <pc:docMk/>
            <pc:sldMk cId="167691333" sldId="289"/>
            <ac:picMk id="8" creationId="{9293D67C-F071-4B3A-9C30-D8D3BB87DF1D}"/>
          </ac:picMkLst>
        </pc:picChg>
        <pc:picChg chg="add del">
          <ac:chgData name="Akram Fadhl N. Ahmed" userId="8ae2a0c5-ac6c-4591-a82d-fc279ce0d00b" providerId="ADAL" clId="{0102033D-6FEF-40D5-8FF8-B068565C3CE6}" dt="2022-01-31T07:33:44.782" v="49" actId="22"/>
          <ac:picMkLst>
            <pc:docMk/>
            <pc:sldMk cId="167691333" sldId="289"/>
            <ac:picMk id="10" creationId="{15708751-9EBE-4541-91E1-2971F29AE728}"/>
          </ac:picMkLst>
        </pc:picChg>
        <pc:picChg chg="add del">
          <ac:chgData name="Akram Fadhl N. Ahmed" userId="8ae2a0c5-ac6c-4591-a82d-fc279ce0d00b" providerId="ADAL" clId="{0102033D-6FEF-40D5-8FF8-B068565C3CE6}" dt="2022-01-31T07:33:50.689" v="53" actId="22"/>
          <ac:picMkLst>
            <pc:docMk/>
            <pc:sldMk cId="167691333" sldId="289"/>
            <ac:picMk id="12" creationId="{8958609D-59C9-43FD-B0CC-EDECA42D88A9}"/>
          </ac:picMkLst>
        </pc:picChg>
        <pc:picChg chg="add mod">
          <ac:chgData name="Akram Fadhl N. Ahmed" userId="8ae2a0c5-ac6c-4591-a82d-fc279ce0d00b" providerId="ADAL" clId="{0102033D-6FEF-40D5-8FF8-B068565C3CE6}" dt="2022-01-31T08:16:33.468" v="211" actId="1076"/>
          <ac:picMkLst>
            <pc:docMk/>
            <pc:sldMk cId="167691333" sldId="289"/>
            <ac:picMk id="14" creationId="{F3F222C3-C976-4CE5-99A8-7CDC85F20BFB}"/>
          </ac:picMkLst>
        </pc:picChg>
      </pc:sldChg>
      <pc:sldChg chg="new del">
        <pc:chgData name="Akram Fadhl N. Ahmed" userId="8ae2a0c5-ac6c-4591-a82d-fc279ce0d00b" providerId="ADAL" clId="{0102033D-6FEF-40D5-8FF8-B068565C3CE6}" dt="2022-01-31T07:24:01.294" v="7" actId="680"/>
        <pc:sldMkLst>
          <pc:docMk/>
          <pc:sldMk cId="581113536" sldId="289"/>
        </pc:sldMkLst>
      </pc:sldChg>
      <pc:sldChg chg="add del">
        <pc:chgData name="Akram Fadhl N. Ahmed" userId="8ae2a0c5-ac6c-4591-a82d-fc279ce0d00b" providerId="ADAL" clId="{0102033D-6FEF-40D5-8FF8-B068565C3CE6}" dt="2022-01-31T07:24:10.482" v="9" actId="47"/>
        <pc:sldMkLst>
          <pc:docMk/>
          <pc:sldMk cId="664628255" sldId="290"/>
        </pc:sldMkLst>
      </pc:sldChg>
      <pc:sldChg chg="addSp delSp modSp new mod">
        <pc:chgData name="Akram Fadhl N. Ahmed" userId="8ae2a0c5-ac6c-4591-a82d-fc279ce0d00b" providerId="ADAL" clId="{0102033D-6FEF-40D5-8FF8-B068565C3CE6}" dt="2022-01-31T08:26:00.590" v="312" actId="1076"/>
        <pc:sldMkLst>
          <pc:docMk/>
          <pc:sldMk cId="2912315455" sldId="290"/>
        </pc:sldMkLst>
        <pc:spChg chg="mod">
          <ac:chgData name="Akram Fadhl N. Ahmed" userId="8ae2a0c5-ac6c-4591-a82d-fc279ce0d00b" providerId="ADAL" clId="{0102033D-6FEF-40D5-8FF8-B068565C3CE6}" dt="2022-01-31T07:37:38.099" v="60" actId="27636"/>
          <ac:spMkLst>
            <pc:docMk/>
            <pc:sldMk cId="2912315455" sldId="290"/>
            <ac:spMk id="2" creationId="{23B6D5D4-2163-47D4-8090-4E74B6F33DA5}"/>
          </ac:spMkLst>
        </pc:spChg>
        <pc:spChg chg="mod">
          <ac:chgData name="Akram Fadhl N. Ahmed" userId="8ae2a0c5-ac6c-4591-a82d-fc279ce0d00b" providerId="ADAL" clId="{0102033D-6FEF-40D5-8FF8-B068565C3CE6}" dt="2022-01-31T08:20:09.139" v="277" actId="20577"/>
          <ac:spMkLst>
            <pc:docMk/>
            <pc:sldMk cId="2912315455" sldId="290"/>
            <ac:spMk id="3" creationId="{CE498EE1-9E01-4C0F-B0B8-370943B48EAD}"/>
          </ac:spMkLst>
        </pc:spChg>
        <pc:graphicFrameChg chg="add mod modGraphic">
          <ac:chgData name="Akram Fadhl N. Ahmed" userId="8ae2a0c5-ac6c-4591-a82d-fc279ce0d00b" providerId="ADAL" clId="{0102033D-6FEF-40D5-8FF8-B068565C3CE6}" dt="2022-01-31T08:25:12.743" v="309" actId="207"/>
          <ac:graphicFrameMkLst>
            <pc:docMk/>
            <pc:sldMk cId="2912315455" sldId="290"/>
            <ac:graphicFrameMk id="9" creationId="{1E7A97A4-5C65-40C9-840B-07C692EBB01A}"/>
          </ac:graphicFrameMkLst>
        </pc:graphicFrameChg>
        <pc:picChg chg="add del mod">
          <ac:chgData name="Akram Fadhl N. Ahmed" userId="8ae2a0c5-ac6c-4591-a82d-fc279ce0d00b" providerId="ADAL" clId="{0102033D-6FEF-40D5-8FF8-B068565C3CE6}" dt="2022-01-31T08:25:55.382" v="310" actId="478"/>
          <ac:picMkLst>
            <pc:docMk/>
            <pc:sldMk cId="2912315455" sldId="290"/>
            <ac:picMk id="8" creationId="{76639BCE-3909-4433-B056-096728AB974B}"/>
          </ac:picMkLst>
        </pc:picChg>
        <pc:picChg chg="add mod">
          <ac:chgData name="Akram Fadhl N. Ahmed" userId="8ae2a0c5-ac6c-4591-a82d-fc279ce0d00b" providerId="ADAL" clId="{0102033D-6FEF-40D5-8FF8-B068565C3CE6}" dt="2022-01-31T08:26:00.590" v="312" actId="1076"/>
          <ac:picMkLst>
            <pc:docMk/>
            <pc:sldMk cId="2912315455" sldId="290"/>
            <ac:picMk id="11" creationId="{F117E978-B1C1-40AC-9CDA-3D487F0969C6}"/>
          </ac:picMkLst>
        </pc:picChg>
      </pc:sldChg>
      <pc:sldChg chg="add del">
        <pc:chgData name="Akram Fadhl N. Ahmed" userId="8ae2a0c5-ac6c-4591-a82d-fc279ce0d00b" providerId="ADAL" clId="{0102033D-6FEF-40D5-8FF8-B068565C3CE6}" dt="2022-01-31T07:24:10.482" v="9" actId="47"/>
        <pc:sldMkLst>
          <pc:docMk/>
          <pc:sldMk cId="277359882" sldId="291"/>
        </pc:sldMkLst>
      </pc:sldChg>
      <pc:sldChg chg="add del">
        <pc:chgData name="Akram Fadhl N. Ahmed" userId="8ae2a0c5-ac6c-4591-a82d-fc279ce0d00b" providerId="ADAL" clId="{0102033D-6FEF-40D5-8FF8-B068565C3CE6}" dt="2022-01-31T07:24:10.482" v="9" actId="47"/>
        <pc:sldMkLst>
          <pc:docMk/>
          <pc:sldMk cId="999911974" sldId="292"/>
        </pc:sldMkLst>
      </pc:sldChg>
      <pc:sldChg chg="add del">
        <pc:chgData name="Akram Fadhl N. Ahmed" userId="8ae2a0c5-ac6c-4591-a82d-fc279ce0d00b" providerId="ADAL" clId="{0102033D-6FEF-40D5-8FF8-B068565C3CE6}" dt="2022-01-31T07:24:10.482" v="9" actId="47"/>
        <pc:sldMkLst>
          <pc:docMk/>
          <pc:sldMk cId="4246738048" sldId="293"/>
        </pc:sldMkLst>
      </pc:sldChg>
      <pc:sldChg chg="add del">
        <pc:chgData name="Akram Fadhl N. Ahmed" userId="8ae2a0c5-ac6c-4591-a82d-fc279ce0d00b" providerId="ADAL" clId="{0102033D-6FEF-40D5-8FF8-B068565C3CE6}" dt="2022-01-31T07:24:10.482" v="9" actId="47"/>
        <pc:sldMkLst>
          <pc:docMk/>
          <pc:sldMk cId="3044286114" sldId="295"/>
        </pc:sldMkLst>
      </pc:sldChg>
      <pc:sldChg chg="add del">
        <pc:chgData name="Akram Fadhl N. Ahmed" userId="8ae2a0c5-ac6c-4591-a82d-fc279ce0d00b" providerId="ADAL" clId="{0102033D-6FEF-40D5-8FF8-B068565C3CE6}" dt="2022-01-31T07:24:10.482" v="9" actId="47"/>
        <pc:sldMkLst>
          <pc:docMk/>
          <pc:sldMk cId="1715347229" sldId="299"/>
        </pc:sldMkLst>
      </pc:sldChg>
      <pc:sldChg chg="add del">
        <pc:chgData name="Akram Fadhl N. Ahmed" userId="8ae2a0c5-ac6c-4591-a82d-fc279ce0d00b" providerId="ADAL" clId="{0102033D-6FEF-40D5-8FF8-B068565C3CE6}" dt="2022-01-31T07:24:10.482" v="9" actId="47"/>
        <pc:sldMkLst>
          <pc:docMk/>
          <pc:sldMk cId="2607611336" sldId="300"/>
        </pc:sldMkLst>
      </pc:sldChg>
      <pc:sldChg chg="add del">
        <pc:chgData name="Akram Fadhl N. Ahmed" userId="8ae2a0c5-ac6c-4591-a82d-fc279ce0d00b" providerId="ADAL" clId="{0102033D-6FEF-40D5-8FF8-B068565C3CE6}" dt="2022-01-31T07:24:10.482" v="9" actId="47"/>
        <pc:sldMkLst>
          <pc:docMk/>
          <pc:sldMk cId="3709305332" sldId="301"/>
        </pc:sldMkLst>
      </pc:sldChg>
      <pc:sldChg chg="add del">
        <pc:chgData name="Akram Fadhl N. Ahmed" userId="8ae2a0c5-ac6c-4591-a82d-fc279ce0d00b" providerId="ADAL" clId="{0102033D-6FEF-40D5-8FF8-B068565C3CE6}" dt="2022-01-31T07:24:10.482" v="9" actId="47"/>
        <pc:sldMkLst>
          <pc:docMk/>
          <pc:sldMk cId="963414115" sldId="303"/>
        </pc:sldMkLst>
      </pc:sldChg>
      <pc:sldChg chg="add del">
        <pc:chgData name="Akram Fadhl N. Ahmed" userId="8ae2a0c5-ac6c-4591-a82d-fc279ce0d00b" providerId="ADAL" clId="{0102033D-6FEF-40D5-8FF8-B068565C3CE6}" dt="2022-01-31T07:24:10.482" v="9" actId="47"/>
        <pc:sldMkLst>
          <pc:docMk/>
          <pc:sldMk cId="2419498481" sldId="304"/>
        </pc:sldMkLst>
      </pc:sldChg>
      <pc:sldChg chg="add del">
        <pc:chgData name="Akram Fadhl N. Ahmed" userId="8ae2a0c5-ac6c-4591-a82d-fc279ce0d00b" providerId="ADAL" clId="{0102033D-6FEF-40D5-8FF8-B068565C3CE6}" dt="2022-01-31T07:24:10.482" v="9" actId="47"/>
        <pc:sldMkLst>
          <pc:docMk/>
          <pc:sldMk cId="472582465" sldId="305"/>
        </pc:sldMkLst>
      </pc:sldChg>
      <pc:sldChg chg="add del">
        <pc:chgData name="Akram Fadhl N. Ahmed" userId="8ae2a0c5-ac6c-4591-a82d-fc279ce0d00b" providerId="ADAL" clId="{0102033D-6FEF-40D5-8FF8-B068565C3CE6}" dt="2022-01-31T07:24:10.482" v="9" actId="47"/>
        <pc:sldMkLst>
          <pc:docMk/>
          <pc:sldMk cId="3564807133" sldId="306"/>
        </pc:sldMkLst>
      </pc:sldChg>
      <pc:sldChg chg="add del">
        <pc:chgData name="Akram Fadhl N. Ahmed" userId="8ae2a0c5-ac6c-4591-a82d-fc279ce0d00b" providerId="ADAL" clId="{0102033D-6FEF-40D5-8FF8-B068565C3CE6}" dt="2022-01-31T07:24:10.482" v="9" actId="47"/>
        <pc:sldMkLst>
          <pc:docMk/>
          <pc:sldMk cId="3298371216" sldId="307"/>
        </pc:sldMkLst>
      </pc:sldChg>
      <pc:sldChg chg="add del">
        <pc:chgData name="Akram Fadhl N. Ahmed" userId="8ae2a0c5-ac6c-4591-a82d-fc279ce0d00b" providerId="ADAL" clId="{0102033D-6FEF-40D5-8FF8-B068565C3CE6}" dt="2022-01-31T07:24:10.482" v="9" actId="47"/>
        <pc:sldMkLst>
          <pc:docMk/>
          <pc:sldMk cId="3000517051" sldId="308"/>
        </pc:sldMkLst>
      </pc:sldChg>
      <pc:sldChg chg="add del">
        <pc:chgData name="Akram Fadhl N. Ahmed" userId="8ae2a0c5-ac6c-4591-a82d-fc279ce0d00b" providerId="ADAL" clId="{0102033D-6FEF-40D5-8FF8-B068565C3CE6}" dt="2022-01-31T07:24:10.482" v="9" actId="47"/>
        <pc:sldMkLst>
          <pc:docMk/>
          <pc:sldMk cId="870827558" sldId="309"/>
        </pc:sldMkLst>
      </pc:sldChg>
      <pc:sldChg chg="add del">
        <pc:chgData name="Akram Fadhl N. Ahmed" userId="8ae2a0c5-ac6c-4591-a82d-fc279ce0d00b" providerId="ADAL" clId="{0102033D-6FEF-40D5-8FF8-B068565C3CE6}" dt="2022-01-31T07:24:10.482" v="9" actId="47"/>
        <pc:sldMkLst>
          <pc:docMk/>
          <pc:sldMk cId="2513982455" sldId="310"/>
        </pc:sldMkLst>
      </pc:sldChg>
      <pc:sldChg chg="add del">
        <pc:chgData name="Akram Fadhl N. Ahmed" userId="8ae2a0c5-ac6c-4591-a82d-fc279ce0d00b" providerId="ADAL" clId="{0102033D-6FEF-40D5-8FF8-B068565C3CE6}" dt="2022-01-31T07:24:10.482" v="9" actId="47"/>
        <pc:sldMkLst>
          <pc:docMk/>
          <pc:sldMk cId="699373300" sldId="311"/>
        </pc:sldMkLst>
      </pc:sldChg>
      <pc:sldChg chg="add del">
        <pc:chgData name="Akram Fadhl N. Ahmed" userId="8ae2a0c5-ac6c-4591-a82d-fc279ce0d00b" providerId="ADAL" clId="{0102033D-6FEF-40D5-8FF8-B068565C3CE6}" dt="2022-01-31T07:24:10.482" v="9" actId="47"/>
        <pc:sldMkLst>
          <pc:docMk/>
          <pc:sldMk cId="3236035762" sldId="312"/>
        </pc:sldMkLst>
      </pc:sldChg>
      <pc:sldChg chg="add del">
        <pc:chgData name="Akram Fadhl N. Ahmed" userId="8ae2a0c5-ac6c-4591-a82d-fc279ce0d00b" providerId="ADAL" clId="{0102033D-6FEF-40D5-8FF8-B068565C3CE6}" dt="2022-01-31T07:24:10.482" v="9" actId="47"/>
        <pc:sldMkLst>
          <pc:docMk/>
          <pc:sldMk cId="535039525" sldId="313"/>
        </pc:sldMkLst>
      </pc:sldChg>
      <pc:sldChg chg="add del">
        <pc:chgData name="Akram Fadhl N. Ahmed" userId="8ae2a0c5-ac6c-4591-a82d-fc279ce0d00b" providerId="ADAL" clId="{0102033D-6FEF-40D5-8FF8-B068565C3CE6}" dt="2022-01-31T07:24:10.482" v="9" actId="47"/>
        <pc:sldMkLst>
          <pc:docMk/>
          <pc:sldMk cId="3433057015" sldId="314"/>
        </pc:sldMkLst>
      </pc:sldChg>
      <pc:sldChg chg="add del">
        <pc:chgData name="Akram Fadhl N. Ahmed" userId="8ae2a0c5-ac6c-4591-a82d-fc279ce0d00b" providerId="ADAL" clId="{0102033D-6FEF-40D5-8FF8-B068565C3CE6}" dt="2022-01-31T07:24:10.482" v="9" actId="47"/>
        <pc:sldMkLst>
          <pc:docMk/>
          <pc:sldMk cId="2872247539" sldId="315"/>
        </pc:sldMkLst>
      </pc:sldChg>
      <pc:sldChg chg="add del">
        <pc:chgData name="Akram Fadhl N. Ahmed" userId="8ae2a0c5-ac6c-4591-a82d-fc279ce0d00b" providerId="ADAL" clId="{0102033D-6FEF-40D5-8FF8-B068565C3CE6}" dt="2022-01-31T07:24:10.482" v="9" actId="47"/>
        <pc:sldMkLst>
          <pc:docMk/>
          <pc:sldMk cId="3449770158" sldId="316"/>
        </pc:sldMkLst>
      </pc:sldChg>
      <pc:sldChg chg="add del">
        <pc:chgData name="Akram Fadhl N. Ahmed" userId="8ae2a0c5-ac6c-4591-a82d-fc279ce0d00b" providerId="ADAL" clId="{0102033D-6FEF-40D5-8FF8-B068565C3CE6}" dt="2022-01-31T07:24:10.482" v="9" actId="47"/>
        <pc:sldMkLst>
          <pc:docMk/>
          <pc:sldMk cId="1170302825" sldId="317"/>
        </pc:sldMkLst>
      </pc:sldChg>
      <pc:sldChg chg="add del">
        <pc:chgData name="Akram Fadhl N. Ahmed" userId="8ae2a0c5-ac6c-4591-a82d-fc279ce0d00b" providerId="ADAL" clId="{0102033D-6FEF-40D5-8FF8-B068565C3CE6}" dt="2022-01-31T07:24:10.482" v="9" actId="47"/>
        <pc:sldMkLst>
          <pc:docMk/>
          <pc:sldMk cId="102976209" sldId="318"/>
        </pc:sldMkLst>
      </pc:sldChg>
      <pc:sldChg chg="add del">
        <pc:chgData name="Akram Fadhl N. Ahmed" userId="8ae2a0c5-ac6c-4591-a82d-fc279ce0d00b" providerId="ADAL" clId="{0102033D-6FEF-40D5-8FF8-B068565C3CE6}" dt="2022-01-31T07:24:10.482" v="9" actId="47"/>
        <pc:sldMkLst>
          <pc:docMk/>
          <pc:sldMk cId="1082425984" sldId="319"/>
        </pc:sldMkLst>
      </pc:sldChg>
      <pc:sldChg chg="add del">
        <pc:chgData name="Akram Fadhl N. Ahmed" userId="8ae2a0c5-ac6c-4591-a82d-fc279ce0d00b" providerId="ADAL" clId="{0102033D-6FEF-40D5-8FF8-B068565C3CE6}" dt="2022-01-31T07:24:10.482" v="9" actId="47"/>
        <pc:sldMkLst>
          <pc:docMk/>
          <pc:sldMk cId="2802181288" sldId="320"/>
        </pc:sldMkLst>
      </pc:sldChg>
      <pc:sldChg chg="add del">
        <pc:chgData name="Akram Fadhl N. Ahmed" userId="8ae2a0c5-ac6c-4591-a82d-fc279ce0d00b" providerId="ADAL" clId="{0102033D-6FEF-40D5-8FF8-B068565C3CE6}" dt="2022-01-31T07:24:10.482" v="9" actId="47"/>
        <pc:sldMkLst>
          <pc:docMk/>
          <pc:sldMk cId="3260293296" sldId="321"/>
        </pc:sldMkLst>
      </pc:sldChg>
      <pc:sldMasterChg chg="modSp mod modSldLayout">
        <pc:chgData name="Akram Fadhl N. Ahmed" userId="8ae2a0c5-ac6c-4591-a82d-fc279ce0d00b" providerId="ADAL" clId="{0102033D-6FEF-40D5-8FF8-B068565C3CE6}" dt="2022-01-31T07:23:28.845" v="4" actId="12"/>
        <pc:sldMasterMkLst>
          <pc:docMk/>
          <pc:sldMasterMk cId="2794794853" sldId="2147483672"/>
        </pc:sldMasterMkLst>
        <pc:spChg chg="mod">
          <ac:chgData name="Akram Fadhl N. Ahmed" userId="8ae2a0c5-ac6c-4591-a82d-fc279ce0d00b" providerId="ADAL" clId="{0102033D-6FEF-40D5-8FF8-B068565C3CE6}" dt="2022-01-31T07:22:20.649" v="1" actId="20577"/>
          <ac:spMkLst>
            <pc:docMk/>
            <pc:sldMasterMk cId="2794794853" sldId="2147483672"/>
            <ac:spMk id="4" creationId="{00000000-0000-0000-0000-000000000000}"/>
          </ac:spMkLst>
        </pc:spChg>
        <pc:sldLayoutChg chg="modSp mod">
          <pc:chgData name="Akram Fadhl N. Ahmed" userId="8ae2a0c5-ac6c-4591-a82d-fc279ce0d00b" providerId="ADAL" clId="{0102033D-6FEF-40D5-8FF8-B068565C3CE6}" dt="2022-01-31T07:23:28.845" v="4" actId="12"/>
          <pc:sldLayoutMkLst>
            <pc:docMk/>
            <pc:sldMasterMk cId="2794794853" sldId="2147483672"/>
            <pc:sldLayoutMk cId="2118293267" sldId="2147483674"/>
          </pc:sldLayoutMkLst>
          <pc:spChg chg="mod">
            <ac:chgData name="Akram Fadhl N. Ahmed" userId="8ae2a0c5-ac6c-4591-a82d-fc279ce0d00b" providerId="ADAL" clId="{0102033D-6FEF-40D5-8FF8-B068565C3CE6}" dt="2022-01-31T07:23:28.845" v="4" actId="12"/>
            <ac:spMkLst>
              <pc:docMk/>
              <pc:sldMasterMk cId="2794794853" sldId="2147483672"/>
              <pc:sldLayoutMk cId="2118293267" sldId="2147483674"/>
              <ac:spMk id="3" creationId="{00000000-0000-0000-0000-000000000000}"/>
            </ac:spMkLst>
          </pc:spChg>
          <pc:spChg chg="mod">
            <ac:chgData name="Akram Fadhl N. Ahmed" userId="8ae2a0c5-ac6c-4591-a82d-fc279ce0d00b" providerId="ADAL" clId="{0102033D-6FEF-40D5-8FF8-B068565C3CE6}" dt="2022-01-31T07:22:12.815" v="0" actId="20577"/>
            <ac:spMkLst>
              <pc:docMk/>
              <pc:sldMasterMk cId="2794794853" sldId="2147483672"/>
              <pc:sldLayoutMk cId="2118293267" sldId="2147483674"/>
              <ac:spMk id="4" creationId="{00000000-0000-0000-0000-00000000000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C1DCEE-0FA2-4F08-9BD4-754EB8EF04B2}" type="doc">
      <dgm:prSet loTypeId="urn:microsoft.com/office/officeart/2005/8/layout/radial6" loCatId="cycle" qsTypeId="urn:microsoft.com/office/officeart/2005/8/quickstyle/simple1" qsCatId="simple" csTypeId="urn:microsoft.com/office/officeart/2005/8/colors/accent6_1" csCatId="accent6" phldr="1"/>
      <dgm:spPr/>
      <dgm:t>
        <a:bodyPr/>
        <a:lstStyle/>
        <a:p>
          <a:endParaRPr lang="en-US"/>
        </a:p>
      </dgm:t>
    </dgm:pt>
    <dgm:pt modelId="{7DB97A2C-B2E9-49A3-9F16-4DD8E0B9ED1C}">
      <dgm:prSet phldrT="[Text]" custT="1"/>
      <dgm:spPr/>
      <dgm:t>
        <a:bodyPr/>
        <a:lstStyle/>
        <a:p>
          <a:r>
            <a:rPr lang="en-US" sz="1400">
              <a:latin typeface="Times New Roman" panose="02020603050405020304" pitchFamily="18" charset="0"/>
              <a:cs typeface="Times New Roman" panose="02020603050405020304" pitchFamily="18" charset="0"/>
            </a:rPr>
            <a:t>Search problem</a:t>
          </a:r>
        </a:p>
      </dgm:t>
    </dgm:pt>
    <dgm:pt modelId="{23CFC704-6CB4-4E78-B294-67983EFB94C0}" type="parTrans" cxnId="{93447CD0-379F-44B3-AA91-0A546F7115F8}">
      <dgm:prSet/>
      <dgm:spPr/>
      <dgm:t>
        <a:bodyPr/>
        <a:lstStyle/>
        <a:p>
          <a:endParaRPr lang="en-US" sz="1400">
            <a:latin typeface="Times New Roman" panose="02020603050405020304" pitchFamily="18" charset="0"/>
            <a:cs typeface="Times New Roman" panose="02020603050405020304" pitchFamily="18" charset="0"/>
          </a:endParaRPr>
        </a:p>
      </dgm:t>
    </dgm:pt>
    <dgm:pt modelId="{A14E3FDD-4196-40A1-BEB4-E58A2B6D7CFA}" type="sibTrans" cxnId="{93447CD0-379F-44B3-AA91-0A546F7115F8}">
      <dgm:prSet/>
      <dgm:spPr/>
      <dgm:t>
        <a:bodyPr/>
        <a:lstStyle/>
        <a:p>
          <a:endParaRPr lang="en-US" sz="1400">
            <a:latin typeface="Times New Roman" panose="02020603050405020304" pitchFamily="18" charset="0"/>
            <a:cs typeface="Times New Roman" panose="02020603050405020304" pitchFamily="18" charset="0"/>
          </a:endParaRPr>
        </a:p>
      </dgm:t>
    </dgm:pt>
    <dgm:pt modelId="{E50B9431-7A92-45B3-AAF0-908C1441DF03}">
      <dgm:prSet phldrT="[Text]" custT="1"/>
      <dgm:spPr/>
      <dgm:t>
        <a:bodyPr/>
        <a:lstStyle/>
        <a:p>
          <a:r>
            <a:rPr lang="en-US" sz="1400">
              <a:latin typeface="Times New Roman" panose="02020603050405020304" pitchFamily="18" charset="0"/>
              <a:cs typeface="Times New Roman" panose="02020603050405020304" pitchFamily="18" charset="0"/>
            </a:rPr>
            <a:t>State space</a:t>
          </a:r>
        </a:p>
      </dgm:t>
    </dgm:pt>
    <dgm:pt modelId="{056EDB27-C8F6-43A9-9393-30BB357209F8}" type="parTrans" cxnId="{F7C3D87E-4F1F-4CED-B26E-EDCE7E61921F}">
      <dgm:prSet/>
      <dgm:spPr/>
      <dgm:t>
        <a:bodyPr/>
        <a:lstStyle/>
        <a:p>
          <a:endParaRPr lang="en-US" sz="1400">
            <a:latin typeface="Times New Roman" panose="02020603050405020304" pitchFamily="18" charset="0"/>
            <a:cs typeface="Times New Roman" panose="02020603050405020304" pitchFamily="18" charset="0"/>
          </a:endParaRPr>
        </a:p>
      </dgm:t>
    </dgm:pt>
    <dgm:pt modelId="{8EAE5D67-BBDD-438A-9058-851445564B31}" type="sibTrans" cxnId="{F7C3D87E-4F1F-4CED-B26E-EDCE7E61921F}">
      <dgm:prSet/>
      <dgm:spPr/>
      <dgm:t>
        <a:bodyPr/>
        <a:lstStyle/>
        <a:p>
          <a:endParaRPr lang="en-US" sz="1400">
            <a:latin typeface="Times New Roman" panose="02020603050405020304" pitchFamily="18" charset="0"/>
            <a:cs typeface="Times New Roman" panose="02020603050405020304" pitchFamily="18" charset="0"/>
          </a:endParaRPr>
        </a:p>
      </dgm:t>
    </dgm:pt>
    <dgm:pt modelId="{15847ED4-64B4-4F50-9EED-37F093E5B32C}">
      <dgm:prSet phldrT="[Text]" custT="1"/>
      <dgm:spPr/>
      <dgm:t>
        <a:bodyPr/>
        <a:lstStyle/>
        <a:p>
          <a:r>
            <a:rPr lang="en-US" sz="1400">
              <a:latin typeface="Times New Roman" panose="02020603050405020304" pitchFamily="18" charset="0"/>
              <a:cs typeface="Times New Roman" panose="02020603050405020304" pitchFamily="18" charset="0"/>
            </a:rPr>
            <a:t>Initial state</a:t>
          </a:r>
        </a:p>
      </dgm:t>
    </dgm:pt>
    <dgm:pt modelId="{89349493-64DA-464C-B0D4-3DDEDEABA707}" type="parTrans" cxnId="{22CC6339-612C-4F52-B8BC-0B214C328DFE}">
      <dgm:prSet/>
      <dgm:spPr/>
      <dgm:t>
        <a:bodyPr/>
        <a:lstStyle/>
        <a:p>
          <a:endParaRPr lang="en-US" sz="1400">
            <a:latin typeface="Times New Roman" panose="02020603050405020304" pitchFamily="18" charset="0"/>
            <a:cs typeface="Times New Roman" panose="02020603050405020304" pitchFamily="18" charset="0"/>
          </a:endParaRPr>
        </a:p>
      </dgm:t>
    </dgm:pt>
    <dgm:pt modelId="{B4605113-E9D5-46B3-B47C-3083CB95FB1F}" type="sibTrans" cxnId="{22CC6339-612C-4F52-B8BC-0B214C328DFE}">
      <dgm:prSet/>
      <dgm:spPr/>
      <dgm:t>
        <a:bodyPr/>
        <a:lstStyle/>
        <a:p>
          <a:endParaRPr lang="en-US" sz="1400">
            <a:latin typeface="Times New Roman" panose="02020603050405020304" pitchFamily="18" charset="0"/>
            <a:cs typeface="Times New Roman" panose="02020603050405020304" pitchFamily="18" charset="0"/>
          </a:endParaRPr>
        </a:p>
      </dgm:t>
    </dgm:pt>
    <dgm:pt modelId="{8089A69E-2510-476C-84A1-035181A16A2A}">
      <dgm:prSet phldrT="[Text]" custT="1"/>
      <dgm:spPr/>
      <dgm:t>
        <a:bodyPr/>
        <a:lstStyle/>
        <a:p>
          <a:r>
            <a:rPr lang="en-US" sz="1400">
              <a:latin typeface="Times New Roman" panose="02020603050405020304" pitchFamily="18" charset="0"/>
              <a:cs typeface="Times New Roman" panose="02020603050405020304" pitchFamily="18" charset="0"/>
            </a:rPr>
            <a:t>Goal state</a:t>
          </a:r>
        </a:p>
      </dgm:t>
    </dgm:pt>
    <dgm:pt modelId="{3B2CD59E-DDB2-414E-A5BB-F2A7ED5B148C}" type="parTrans" cxnId="{B5406BB9-1F8C-49E2-B721-4EAB54320C61}">
      <dgm:prSet/>
      <dgm:spPr/>
      <dgm:t>
        <a:bodyPr/>
        <a:lstStyle/>
        <a:p>
          <a:endParaRPr lang="en-US" sz="1400">
            <a:latin typeface="Times New Roman" panose="02020603050405020304" pitchFamily="18" charset="0"/>
            <a:cs typeface="Times New Roman" panose="02020603050405020304" pitchFamily="18" charset="0"/>
          </a:endParaRPr>
        </a:p>
      </dgm:t>
    </dgm:pt>
    <dgm:pt modelId="{485F6BB9-57B8-47E0-B6D8-32C9BCFEE4AC}" type="sibTrans" cxnId="{B5406BB9-1F8C-49E2-B721-4EAB54320C61}">
      <dgm:prSet/>
      <dgm:spPr/>
      <dgm:t>
        <a:bodyPr/>
        <a:lstStyle/>
        <a:p>
          <a:endParaRPr lang="en-US" sz="1400">
            <a:latin typeface="Times New Roman" panose="02020603050405020304" pitchFamily="18" charset="0"/>
            <a:cs typeface="Times New Roman" panose="02020603050405020304" pitchFamily="18" charset="0"/>
          </a:endParaRPr>
        </a:p>
      </dgm:t>
    </dgm:pt>
    <dgm:pt modelId="{64D3F0AD-BA14-41F2-B1F2-C41EBB0E6A90}">
      <dgm:prSet phldrT="[Text]" custT="1"/>
      <dgm:spPr/>
      <dgm:t>
        <a:bodyPr/>
        <a:lstStyle/>
        <a:p>
          <a:r>
            <a:rPr lang="en-US" sz="1400">
              <a:latin typeface="Times New Roman" panose="02020603050405020304" pitchFamily="18" charset="0"/>
              <a:cs typeface="Times New Roman" panose="02020603050405020304" pitchFamily="18" charset="0"/>
            </a:rPr>
            <a:t>Actions</a:t>
          </a:r>
        </a:p>
      </dgm:t>
    </dgm:pt>
    <dgm:pt modelId="{51D82893-D77B-43DA-9B34-E13DD723765D}" type="parTrans" cxnId="{772217FC-6C3E-402C-B38F-86556A435713}">
      <dgm:prSet/>
      <dgm:spPr/>
      <dgm:t>
        <a:bodyPr/>
        <a:lstStyle/>
        <a:p>
          <a:endParaRPr lang="en-US" sz="1400">
            <a:latin typeface="Times New Roman" panose="02020603050405020304" pitchFamily="18" charset="0"/>
            <a:cs typeface="Times New Roman" panose="02020603050405020304" pitchFamily="18" charset="0"/>
          </a:endParaRPr>
        </a:p>
      </dgm:t>
    </dgm:pt>
    <dgm:pt modelId="{87C16992-4616-4908-8B8C-4B4CFA12C24B}" type="sibTrans" cxnId="{772217FC-6C3E-402C-B38F-86556A435713}">
      <dgm:prSet/>
      <dgm:spPr/>
      <dgm:t>
        <a:bodyPr/>
        <a:lstStyle/>
        <a:p>
          <a:endParaRPr lang="en-US" sz="1400">
            <a:latin typeface="Times New Roman" panose="02020603050405020304" pitchFamily="18" charset="0"/>
            <a:cs typeface="Times New Roman" panose="02020603050405020304" pitchFamily="18" charset="0"/>
          </a:endParaRPr>
        </a:p>
      </dgm:t>
    </dgm:pt>
    <dgm:pt modelId="{E555C691-8390-46EC-ACA0-79763DF25B19}">
      <dgm:prSet phldrT="[Text]" custT="1"/>
      <dgm:spPr/>
      <dgm:t>
        <a:bodyPr/>
        <a:lstStyle/>
        <a:p>
          <a:r>
            <a:rPr lang="en-US" sz="1400">
              <a:latin typeface="Times New Roman" panose="02020603050405020304" pitchFamily="18" charset="0"/>
              <a:cs typeface="Times New Roman" panose="02020603050405020304" pitchFamily="18" charset="0"/>
            </a:rPr>
            <a:t>Solution</a:t>
          </a:r>
        </a:p>
      </dgm:t>
    </dgm:pt>
    <dgm:pt modelId="{FC458CD9-FD54-40F1-8F8C-5407336F6A5F}" type="parTrans" cxnId="{1FF5EEED-4553-4191-9E5D-5D5360F536BF}">
      <dgm:prSet/>
      <dgm:spPr/>
      <dgm:t>
        <a:bodyPr/>
        <a:lstStyle/>
        <a:p>
          <a:endParaRPr lang="en-US" sz="1400"/>
        </a:p>
      </dgm:t>
    </dgm:pt>
    <dgm:pt modelId="{4014B101-0C8F-4626-8B8E-F6D0F22C2E9B}" type="sibTrans" cxnId="{1FF5EEED-4553-4191-9E5D-5D5360F536BF}">
      <dgm:prSet/>
      <dgm:spPr/>
      <dgm:t>
        <a:bodyPr/>
        <a:lstStyle/>
        <a:p>
          <a:endParaRPr lang="en-US" sz="1400"/>
        </a:p>
      </dgm:t>
    </dgm:pt>
    <dgm:pt modelId="{4A7AC0DF-49AF-4421-A870-AB2C2B476247}" type="pres">
      <dgm:prSet presAssocID="{2AC1DCEE-0FA2-4F08-9BD4-754EB8EF04B2}" presName="Name0" presStyleCnt="0">
        <dgm:presLayoutVars>
          <dgm:chMax val="1"/>
          <dgm:dir/>
          <dgm:animLvl val="ctr"/>
          <dgm:resizeHandles val="exact"/>
        </dgm:presLayoutVars>
      </dgm:prSet>
      <dgm:spPr/>
    </dgm:pt>
    <dgm:pt modelId="{D6860EC3-5952-429B-AA8A-360CA0F62A0D}" type="pres">
      <dgm:prSet presAssocID="{7DB97A2C-B2E9-49A3-9F16-4DD8E0B9ED1C}" presName="centerShape" presStyleLbl="node0" presStyleIdx="0" presStyleCnt="1"/>
      <dgm:spPr/>
    </dgm:pt>
    <dgm:pt modelId="{96B1BA5C-29B7-4C18-8B87-9CC4D0F5BDFE}" type="pres">
      <dgm:prSet presAssocID="{E50B9431-7A92-45B3-AAF0-908C1441DF03}" presName="node" presStyleLbl="node1" presStyleIdx="0" presStyleCnt="5" custScaleX="168871">
        <dgm:presLayoutVars>
          <dgm:bulletEnabled val="1"/>
        </dgm:presLayoutVars>
      </dgm:prSet>
      <dgm:spPr/>
    </dgm:pt>
    <dgm:pt modelId="{29FA7984-D956-40D5-8F7C-B5CF623E9DED}" type="pres">
      <dgm:prSet presAssocID="{E50B9431-7A92-45B3-AAF0-908C1441DF03}" presName="dummy" presStyleCnt="0"/>
      <dgm:spPr/>
    </dgm:pt>
    <dgm:pt modelId="{150AFB42-8D2C-449D-A9C4-B73FC20A11EA}" type="pres">
      <dgm:prSet presAssocID="{8EAE5D67-BBDD-438A-9058-851445564B31}" presName="sibTrans" presStyleLbl="sibTrans2D1" presStyleIdx="0" presStyleCnt="5"/>
      <dgm:spPr/>
    </dgm:pt>
    <dgm:pt modelId="{915885F3-F4A1-46F8-BEC2-433973B07E8A}" type="pres">
      <dgm:prSet presAssocID="{15847ED4-64B4-4F50-9EED-37F093E5B32C}" presName="node" presStyleLbl="node1" presStyleIdx="1" presStyleCnt="5" custScaleX="153072">
        <dgm:presLayoutVars>
          <dgm:bulletEnabled val="1"/>
        </dgm:presLayoutVars>
      </dgm:prSet>
      <dgm:spPr/>
    </dgm:pt>
    <dgm:pt modelId="{DDA7CEB9-02E4-410C-916B-D05C8EFAEA08}" type="pres">
      <dgm:prSet presAssocID="{15847ED4-64B4-4F50-9EED-37F093E5B32C}" presName="dummy" presStyleCnt="0"/>
      <dgm:spPr/>
    </dgm:pt>
    <dgm:pt modelId="{6F89A74C-A539-49E7-B818-A3F106C7E6EE}" type="pres">
      <dgm:prSet presAssocID="{B4605113-E9D5-46B3-B47C-3083CB95FB1F}" presName="sibTrans" presStyleLbl="sibTrans2D1" presStyleIdx="1" presStyleCnt="5"/>
      <dgm:spPr/>
    </dgm:pt>
    <dgm:pt modelId="{3D853345-CE23-4F91-817D-15980C072E23}" type="pres">
      <dgm:prSet presAssocID="{8089A69E-2510-476C-84A1-035181A16A2A}" presName="node" presStyleLbl="node1" presStyleIdx="2" presStyleCnt="5" custScaleX="154939">
        <dgm:presLayoutVars>
          <dgm:bulletEnabled val="1"/>
        </dgm:presLayoutVars>
      </dgm:prSet>
      <dgm:spPr/>
    </dgm:pt>
    <dgm:pt modelId="{3B9410EF-80C7-4B9F-A281-4DF259EA2BAF}" type="pres">
      <dgm:prSet presAssocID="{8089A69E-2510-476C-84A1-035181A16A2A}" presName="dummy" presStyleCnt="0"/>
      <dgm:spPr/>
    </dgm:pt>
    <dgm:pt modelId="{98461C68-A02A-4105-BE71-D51608620BA8}" type="pres">
      <dgm:prSet presAssocID="{485F6BB9-57B8-47E0-B6D8-32C9BCFEE4AC}" presName="sibTrans" presStyleLbl="sibTrans2D1" presStyleIdx="2" presStyleCnt="5"/>
      <dgm:spPr/>
    </dgm:pt>
    <dgm:pt modelId="{905A47AE-4BF0-471B-8A94-449FFA262B58}" type="pres">
      <dgm:prSet presAssocID="{64D3F0AD-BA14-41F2-B1F2-C41EBB0E6A90}" presName="node" presStyleLbl="node1" presStyleIdx="3" presStyleCnt="5" custScaleX="174357">
        <dgm:presLayoutVars>
          <dgm:bulletEnabled val="1"/>
        </dgm:presLayoutVars>
      </dgm:prSet>
      <dgm:spPr/>
    </dgm:pt>
    <dgm:pt modelId="{B2CB22DF-EA26-409E-A07B-86F910B27C5C}" type="pres">
      <dgm:prSet presAssocID="{64D3F0AD-BA14-41F2-B1F2-C41EBB0E6A90}" presName="dummy" presStyleCnt="0"/>
      <dgm:spPr/>
    </dgm:pt>
    <dgm:pt modelId="{2C73502A-7D16-4F59-BC32-36CD5DBE09D4}" type="pres">
      <dgm:prSet presAssocID="{87C16992-4616-4908-8B8C-4B4CFA12C24B}" presName="sibTrans" presStyleLbl="sibTrans2D1" presStyleIdx="3" presStyleCnt="5"/>
      <dgm:spPr/>
    </dgm:pt>
    <dgm:pt modelId="{009C3871-1C74-4FB2-B9D8-DF6C4F593D23}" type="pres">
      <dgm:prSet presAssocID="{E555C691-8390-46EC-ACA0-79763DF25B19}" presName="node" presStyleLbl="node1" presStyleIdx="4" presStyleCnt="5" custScaleX="125490">
        <dgm:presLayoutVars>
          <dgm:bulletEnabled val="1"/>
        </dgm:presLayoutVars>
      </dgm:prSet>
      <dgm:spPr/>
    </dgm:pt>
    <dgm:pt modelId="{20F62BF8-3E4F-4CA0-A29C-CCF3BFE5AE7B}" type="pres">
      <dgm:prSet presAssocID="{E555C691-8390-46EC-ACA0-79763DF25B19}" presName="dummy" presStyleCnt="0"/>
      <dgm:spPr/>
    </dgm:pt>
    <dgm:pt modelId="{A367E218-4F0C-4E00-84B7-76EAFF174943}" type="pres">
      <dgm:prSet presAssocID="{4014B101-0C8F-4626-8B8E-F6D0F22C2E9B}" presName="sibTrans" presStyleLbl="sibTrans2D1" presStyleIdx="4" presStyleCnt="5"/>
      <dgm:spPr/>
    </dgm:pt>
  </dgm:ptLst>
  <dgm:cxnLst>
    <dgm:cxn modelId="{266FA101-0BDF-4357-B115-8E4D6CD0F752}" type="presOf" srcId="{B4605113-E9D5-46B3-B47C-3083CB95FB1F}" destId="{6F89A74C-A539-49E7-B818-A3F106C7E6EE}" srcOrd="0" destOrd="0" presId="urn:microsoft.com/office/officeart/2005/8/layout/radial6"/>
    <dgm:cxn modelId="{5C03492E-9E55-44CD-8531-A1403D3CD52E}" type="presOf" srcId="{87C16992-4616-4908-8B8C-4B4CFA12C24B}" destId="{2C73502A-7D16-4F59-BC32-36CD5DBE09D4}" srcOrd="0" destOrd="0" presId="urn:microsoft.com/office/officeart/2005/8/layout/radial6"/>
    <dgm:cxn modelId="{179DA531-E893-401A-952B-CB0CF912D173}" type="presOf" srcId="{15847ED4-64B4-4F50-9EED-37F093E5B32C}" destId="{915885F3-F4A1-46F8-BEC2-433973B07E8A}" srcOrd="0" destOrd="0" presId="urn:microsoft.com/office/officeart/2005/8/layout/radial6"/>
    <dgm:cxn modelId="{22CC6339-612C-4F52-B8BC-0B214C328DFE}" srcId="{7DB97A2C-B2E9-49A3-9F16-4DD8E0B9ED1C}" destId="{15847ED4-64B4-4F50-9EED-37F093E5B32C}" srcOrd="1" destOrd="0" parTransId="{89349493-64DA-464C-B0D4-3DDEDEABA707}" sibTransId="{B4605113-E9D5-46B3-B47C-3083CB95FB1F}"/>
    <dgm:cxn modelId="{F76E195C-AC5B-47DC-84AA-ABD8A22E6A09}" type="presOf" srcId="{2AC1DCEE-0FA2-4F08-9BD4-754EB8EF04B2}" destId="{4A7AC0DF-49AF-4421-A870-AB2C2B476247}" srcOrd="0" destOrd="0" presId="urn:microsoft.com/office/officeart/2005/8/layout/radial6"/>
    <dgm:cxn modelId="{14138C6C-4FEB-448C-938C-29E41531D113}" type="presOf" srcId="{E555C691-8390-46EC-ACA0-79763DF25B19}" destId="{009C3871-1C74-4FB2-B9D8-DF6C4F593D23}" srcOrd="0" destOrd="0" presId="urn:microsoft.com/office/officeart/2005/8/layout/radial6"/>
    <dgm:cxn modelId="{9527EA4D-2518-49AE-93F3-334937B5DE84}" type="presOf" srcId="{4014B101-0C8F-4626-8B8E-F6D0F22C2E9B}" destId="{A367E218-4F0C-4E00-84B7-76EAFF174943}" srcOrd="0" destOrd="0" presId="urn:microsoft.com/office/officeart/2005/8/layout/radial6"/>
    <dgm:cxn modelId="{F7C3D87E-4F1F-4CED-B26E-EDCE7E61921F}" srcId="{7DB97A2C-B2E9-49A3-9F16-4DD8E0B9ED1C}" destId="{E50B9431-7A92-45B3-AAF0-908C1441DF03}" srcOrd="0" destOrd="0" parTransId="{056EDB27-C8F6-43A9-9393-30BB357209F8}" sibTransId="{8EAE5D67-BBDD-438A-9058-851445564B31}"/>
    <dgm:cxn modelId="{46CCF77E-8BB3-4E75-AD8F-8CA1FE02947A}" type="presOf" srcId="{7DB97A2C-B2E9-49A3-9F16-4DD8E0B9ED1C}" destId="{D6860EC3-5952-429B-AA8A-360CA0F62A0D}" srcOrd="0" destOrd="0" presId="urn:microsoft.com/office/officeart/2005/8/layout/radial6"/>
    <dgm:cxn modelId="{FD62E08F-1C65-49A5-AE6D-5A6928DB6C93}" type="presOf" srcId="{8089A69E-2510-476C-84A1-035181A16A2A}" destId="{3D853345-CE23-4F91-817D-15980C072E23}" srcOrd="0" destOrd="0" presId="urn:microsoft.com/office/officeart/2005/8/layout/radial6"/>
    <dgm:cxn modelId="{ED99ABA5-0474-4457-87CD-8A3F23EA06B8}" type="presOf" srcId="{E50B9431-7A92-45B3-AAF0-908C1441DF03}" destId="{96B1BA5C-29B7-4C18-8B87-9CC4D0F5BDFE}" srcOrd="0" destOrd="0" presId="urn:microsoft.com/office/officeart/2005/8/layout/radial6"/>
    <dgm:cxn modelId="{359611AC-BCA8-47E9-BC3D-9936714881D2}" type="presOf" srcId="{8EAE5D67-BBDD-438A-9058-851445564B31}" destId="{150AFB42-8D2C-449D-A9C4-B73FC20A11EA}" srcOrd="0" destOrd="0" presId="urn:microsoft.com/office/officeart/2005/8/layout/radial6"/>
    <dgm:cxn modelId="{B5406BB9-1F8C-49E2-B721-4EAB54320C61}" srcId="{7DB97A2C-B2E9-49A3-9F16-4DD8E0B9ED1C}" destId="{8089A69E-2510-476C-84A1-035181A16A2A}" srcOrd="2" destOrd="0" parTransId="{3B2CD59E-DDB2-414E-A5BB-F2A7ED5B148C}" sibTransId="{485F6BB9-57B8-47E0-B6D8-32C9BCFEE4AC}"/>
    <dgm:cxn modelId="{5F60DECA-DCC4-4CB5-A0EE-0BD5480ECA1E}" type="presOf" srcId="{485F6BB9-57B8-47E0-B6D8-32C9BCFEE4AC}" destId="{98461C68-A02A-4105-BE71-D51608620BA8}" srcOrd="0" destOrd="0" presId="urn:microsoft.com/office/officeart/2005/8/layout/radial6"/>
    <dgm:cxn modelId="{93447CD0-379F-44B3-AA91-0A546F7115F8}" srcId="{2AC1DCEE-0FA2-4F08-9BD4-754EB8EF04B2}" destId="{7DB97A2C-B2E9-49A3-9F16-4DD8E0B9ED1C}" srcOrd="0" destOrd="0" parTransId="{23CFC704-6CB4-4E78-B294-67983EFB94C0}" sibTransId="{A14E3FDD-4196-40A1-BEB4-E58A2B6D7CFA}"/>
    <dgm:cxn modelId="{86B090EB-96A8-444D-AA5E-0F3ECD1BFB93}" type="presOf" srcId="{64D3F0AD-BA14-41F2-B1F2-C41EBB0E6A90}" destId="{905A47AE-4BF0-471B-8A94-449FFA262B58}" srcOrd="0" destOrd="0" presId="urn:microsoft.com/office/officeart/2005/8/layout/radial6"/>
    <dgm:cxn modelId="{1FF5EEED-4553-4191-9E5D-5D5360F536BF}" srcId="{7DB97A2C-B2E9-49A3-9F16-4DD8E0B9ED1C}" destId="{E555C691-8390-46EC-ACA0-79763DF25B19}" srcOrd="4" destOrd="0" parTransId="{FC458CD9-FD54-40F1-8F8C-5407336F6A5F}" sibTransId="{4014B101-0C8F-4626-8B8E-F6D0F22C2E9B}"/>
    <dgm:cxn modelId="{772217FC-6C3E-402C-B38F-86556A435713}" srcId="{7DB97A2C-B2E9-49A3-9F16-4DD8E0B9ED1C}" destId="{64D3F0AD-BA14-41F2-B1F2-C41EBB0E6A90}" srcOrd="3" destOrd="0" parTransId="{51D82893-D77B-43DA-9B34-E13DD723765D}" sibTransId="{87C16992-4616-4908-8B8C-4B4CFA12C24B}"/>
    <dgm:cxn modelId="{DCD1712A-7B3A-4F2D-9FD0-414DC8247130}" type="presParOf" srcId="{4A7AC0DF-49AF-4421-A870-AB2C2B476247}" destId="{D6860EC3-5952-429B-AA8A-360CA0F62A0D}" srcOrd="0" destOrd="0" presId="urn:microsoft.com/office/officeart/2005/8/layout/radial6"/>
    <dgm:cxn modelId="{CC5E28F8-BF66-4B17-8461-F2A5D9B2C3DD}" type="presParOf" srcId="{4A7AC0DF-49AF-4421-A870-AB2C2B476247}" destId="{96B1BA5C-29B7-4C18-8B87-9CC4D0F5BDFE}" srcOrd="1" destOrd="0" presId="urn:microsoft.com/office/officeart/2005/8/layout/radial6"/>
    <dgm:cxn modelId="{D0AB206D-0ADB-4C54-96E2-BBCF1808CA30}" type="presParOf" srcId="{4A7AC0DF-49AF-4421-A870-AB2C2B476247}" destId="{29FA7984-D956-40D5-8F7C-B5CF623E9DED}" srcOrd="2" destOrd="0" presId="urn:microsoft.com/office/officeart/2005/8/layout/radial6"/>
    <dgm:cxn modelId="{B08D0DB7-AE6C-46B2-91E9-326CAC4E4495}" type="presParOf" srcId="{4A7AC0DF-49AF-4421-A870-AB2C2B476247}" destId="{150AFB42-8D2C-449D-A9C4-B73FC20A11EA}" srcOrd="3" destOrd="0" presId="urn:microsoft.com/office/officeart/2005/8/layout/radial6"/>
    <dgm:cxn modelId="{EDADF479-4967-43B3-8DBC-576F47C38A48}" type="presParOf" srcId="{4A7AC0DF-49AF-4421-A870-AB2C2B476247}" destId="{915885F3-F4A1-46F8-BEC2-433973B07E8A}" srcOrd="4" destOrd="0" presId="urn:microsoft.com/office/officeart/2005/8/layout/radial6"/>
    <dgm:cxn modelId="{E85A8172-687C-4F3A-906E-381672A222BA}" type="presParOf" srcId="{4A7AC0DF-49AF-4421-A870-AB2C2B476247}" destId="{DDA7CEB9-02E4-410C-916B-D05C8EFAEA08}" srcOrd="5" destOrd="0" presId="urn:microsoft.com/office/officeart/2005/8/layout/radial6"/>
    <dgm:cxn modelId="{679D3102-EE84-43E2-9D5A-73138122C048}" type="presParOf" srcId="{4A7AC0DF-49AF-4421-A870-AB2C2B476247}" destId="{6F89A74C-A539-49E7-B818-A3F106C7E6EE}" srcOrd="6" destOrd="0" presId="urn:microsoft.com/office/officeart/2005/8/layout/radial6"/>
    <dgm:cxn modelId="{6B17E597-566F-4C76-BCEA-C45A641713C0}" type="presParOf" srcId="{4A7AC0DF-49AF-4421-A870-AB2C2B476247}" destId="{3D853345-CE23-4F91-817D-15980C072E23}" srcOrd="7" destOrd="0" presId="urn:microsoft.com/office/officeart/2005/8/layout/radial6"/>
    <dgm:cxn modelId="{F081206C-19BB-43AB-9FE6-3C2474B5C062}" type="presParOf" srcId="{4A7AC0DF-49AF-4421-A870-AB2C2B476247}" destId="{3B9410EF-80C7-4B9F-A281-4DF259EA2BAF}" srcOrd="8" destOrd="0" presId="urn:microsoft.com/office/officeart/2005/8/layout/radial6"/>
    <dgm:cxn modelId="{EE477A8E-653E-4BFD-9EE2-FCD826BE8848}" type="presParOf" srcId="{4A7AC0DF-49AF-4421-A870-AB2C2B476247}" destId="{98461C68-A02A-4105-BE71-D51608620BA8}" srcOrd="9" destOrd="0" presId="urn:microsoft.com/office/officeart/2005/8/layout/radial6"/>
    <dgm:cxn modelId="{63C06AD0-C965-4A32-AE0B-96F50F034A40}" type="presParOf" srcId="{4A7AC0DF-49AF-4421-A870-AB2C2B476247}" destId="{905A47AE-4BF0-471B-8A94-449FFA262B58}" srcOrd="10" destOrd="0" presId="urn:microsoft.com/office/officeart/2005/8/layout/radial6"/>
    <dgm:cxn modelId="{00C2E9CA-BF3E-4244-B292-C657230A6895}" type="presParOf" srcId="{4A7AC0DF-49AF-4421-A870-AB2C2B476247}" destId="{B2CB22DF-EA26-409E-A07B-86F910B27C5C}" srcOrd="11" destOrd="0" presId="urn:microsoft.com/office/officeart/2005/8/layout/radial6"/>
    <dgm:cxn modelId="{E10CDED7-0943-4ECC-B7C0-BD1C2F52119C}" type="presParOf" srcId="{4A7AC0DF-49AF-4421-A870-AB2C2B476247}" destId="{2C73502A-7D16-4F59-BC32-36CD5DBE09D4}" srcOrd="12" destOrd="0" presId="urn:microsoft.com/office/officeart/2005/8/layout/radial6"/>
    <dgm:cxn modelId="{C0BAB337-6D8A-41E9-87D3-D074B16BB4F5}" type="presParOf" srcId="{4A7AC0DF-49AF-4421-A870-AB2C2B476247}" destId="{009C3871-1C74-4FB2-B9D8-DF6C4F593D23}" srcOrd="13" destOrd="0" presId="urn:microsoft.com/office/officeart/2005/8/layout/radial6"/>
    <dgm:cxn modelId="{D000320A-F493-4D46-88C6-57EF86E63CF1}" type="presParOf" srcId="{4A7AC0DF-49AF-4421-A870-AB2C2B476247}" destId="{20F62BF8-3E4F-4CA0-A29C-CCF3BFE5AE7B}" srcOrd="14" destOrd="0" presId="urn:microsoft.com/office/officeart/2005/8/layout/radial6"/>
    <dgm:cxn modelId="{23A76030-7B6B-4435-A0AE-A7C55BBA3132}" type="presParOf" srcId="{4A7AC0DF-49AF-4421-A870-AB2C2B476247}" destId="{A367E218-4F0C-4E00-84B7-76EAFF174943}"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A9EBE9-DF59-40FE-ADD1-171530DBECD3}" type="doc">
      <dgm:prSet loTypeId="urn:microsoft.com/office/officeart/2005/8/layout/hierarchy6" loCatId="hierarchy" qsTypeId="urn:microsoft.com/office/officeart/2005/8/quickstyle/simple1" qsCatId="simple" csTypeId="urn:microsoft.com/office/officeart/2005/8/colors/accent6_1" csCatId="accent6" phldr="1"/>
      <dgm:spPr/>
      <dgm:t>
        <a:bodyPr/>
        <a:lstStyle/>
        <a:p>
          <a:endParaRPr lang="en-US"/>
        </a:p>
      </dgm:t>
    </dgm:pt>
    <dgm:pt modelId="{42265258-6236-4CEF-871B-2E109F7BE0C3}">
      <dgm:prSet phldrT="[Text]" custT="1"/>
      <dgm:spPr/>
      <dgm:t>
        <a:bodyPr/>
        <a:lstStyle/>
        <a:p>
          <a:r>
            <a:rPr lang="en-US" sz="2000" b="1">
              <a:latin typeface="Times New Roman" panose="02020603050405020304" pitchFamily="18" charset="0"/>
              <a:cs typeface="Times New Roman" panose="02020603050405020304" pitchFamily="18" charset="0"/>
            </a:rPr>
            <a:t>Search Algorithms</a:t>
          </a:r>
          <a:endParaRPr lang="en-US" sz="2000" b="1"/>
        </a:p>
      </dgm:t>
    </dgm:pt>
    <dgm:pt modelId="{CDD18714-A876-40D9-87D2-59A587557A80}" type="parTrans" cxnId="{6B344A8D-1975-4DFB-9CDD-E53F6E38A779}">
      <dgm:prSet/>
      <dgm:spPr/>
      <dgm:t>
        <a:bodyPr/>
        <a:lstStyle/>
        <a:p>
          <a:endParaRPr lang="en-US" sz="2800" b="1"/>
        </a:p>
      </dgm:t>
    </dgm:pt>
    <dgm:pt modelId="{014789A6-3070-403E-B217-6849106260C2}" type="sibTrans" cxnId="{6B344A8D-1975-4DFB-9CDD-E53F6E38A779}">
      <dgm:prSet/>
      <dgm:spPr/>
      <dgm:t>
        <a:bodyPr/>
        <a:lstStyle/>
        <a:p>
          <a:endParaRPr lang="en-US" sz="2800" b="1"/>
        </a:p>
      </dgm:t>
    </dgm:pt>
    <dgm:pt modelId="{BC9C8A69-58A7-45E2-8AEE-0DD32B193D36}">
      <dgm:prSet phldrT="[Text]" custT="1"/>
      <dgm:spPr/>
      <dgm:t>
        <a:bodyPr/>
        <a:lstStyle/>
        <a:p>
          <a:r>
            <a:rPr lang="en-US" sz="2000" b="1">
              <a:latin typeface="Times New Roman" panose="02020603050405020304" pitchFamily="18" charset="0"/>
              <a:cs typeface="Times New Roman" panose="02020603050405020304" pitchFamily="18" charset="0"/>
            </a:rPr>
            <a:t>Uninformed Search</a:t>
          </a:r>
        </a:p>
      </dgm:t>
    </dgm:pt>
    <dgm:pt modelId="{45CF6C90-08F0-4558-BF26-334EFA221648}" type="parTrans" cxnId="{935427B2-9828-4EA8-BEC5-673AF77FE354}">
      <dgm:prSet/>
      <dgm:spPr/>
      <dgm:t>
        <a:bodyPr/>
        <a:lstStyle/>
        <a:p>
          <a:endParaRPr lang="en-US" sz="2800" b="1"/>
        </a:p>
      </dgm:t>
    </dgm:pt>
    <dgm:pt modelId="{547A654D-6CBB-45E2-A04A-A88B1A1C213A}" type="sibTrans" cxnId="{935427B2-9828-4EA8-BEC5-673AF77FE354}">
      <dgm:prSet/>
      <dgm:spPr/>
      <dgm:t>
        <a:bodyPr/>
        <a:lstStyle/>
        <a:p>
          <a:endParaRPr lang="en-US" sz="2800" b="1"/>
        </a:p>
      </dgm:t>
    </dgm:pt>
    <dgm:pt modelId="{C3CA3E3F-F259-4FFD-8945-E882F080C889}">
      <dgm:prSet phldrT="[Text]" custT="1"/>
      <dgm:spPr/>
      <dgm:t>
        <a:bodyPr/>
        <a:lstStyle/>
        <a:p>
          <a:r>
            <a:rPr lang="en-US" sz="1800" b="1">
              <a:latin typeface="Times New Roman" panose="02020603050405020304" pitchFamily="18" charset="0"/>
              <a:cs typeface="Times New Roman" panose="02020603050405020304" pitchFamily="18" charset="0"/>
            </a:rPr>
            <a:t>Depth First Search (DFS)</a:t>
          </a:r>
        </a:p>
      </dgm:t>
    </dgm:pt>
    <dgm:pt modelId="{ED38A24E-20A4-468D-BB84-13F69C977583}" type="parTrans" cxnId="{7378A258-75A1-43F1-8574-5709EFF0D7C3}">
      <dgm:prSet/>
      <dgm:spPr/>
      <dgm:t>
        <a:bodyPr/>
        <a:lstStyle/>
        <a:p>
          <a:endParaRPr lang="en-US" sz="2800" b="1"/>
        </a:p>
      </dgm:t>
    </dgm:pt>
    <dgm:pt modelId="{A8FFA055-7644-49B6-8E54-44AEA40FEF4E}" type="sibTrans" cxnId="{7378A258-75A1-43F1-8574-5709EFF0D7C3}">
      <dgm:prSet/>
      <dgm:spPr/>
      <dgm:t>
        <a:bodyPr/>
        <a:lstStyle/>
        <a:p>
          <a:endParaRPr lang="en-US" sz="2800" b="1"/>
        </a:p>
      </dgm:t>
    </dgm:pt>
    <dgm:pt modelId="{4D773A51-B4B1-4516-9076-D6FF58AF3D61}">
      <dgm:prSet phldrT="[Text]" custT="1"/>
      <dgm:spPr/>
      <dgm:t>
        <a:bodyPr/>
        <a:lstStyle/>
        <a:p>
          <a:r>
            <a:rPr lang="en-US" sz="1800" b="1">
              <a:latin typeface="Times New Roman" panose="02020603050405020304" pitchFamily="18" charset="0"/>
              <a:cs typeface="Times New Roman" panose="02020603050405020304" pitchFamily="18" charset="0"/>
            </a:rPr>
            <a:t>Breadth First Search (BFS)</a:t>
          </a:r>
        </a:p>
      </dgm:t>
    </dgm:pt>
    <dgm:pt modelId="{0E7D1368-1D3A-40B6-8995-23D2CDC7A002}" type="parTrans" cxnId="{B42A50D5-0357-4F4A-BA0E-DF6938033C3B}">
      <dgm:prSet/>
      <dgm:spPr/>
      <dgm:t>
        <a:bodyPr/>
        <a:lstStyle/>
        <a:p>
          <a:endParaRPr lang="en-US" sz="2800" b="1"/>
        </a:p>
      </dgm:t>
    </dgm:pt>
    <dgm:pt modelId="{76B3D2B3-3377-4CC6-BE0D-828D4D0486E6}" type="sibTrans" cxnId="{B42A50D5-0357-4F4A-BA0E-DF6938033C3B}">
      <dgm:prSet/>
      <dgm:spPr/>
      <dgm:t>
        <a:bodyPr/>
        <a:lstStyle/>
        <a:p>
          <a:endParaRPr lang="en-US" sz="2800" b="1"/>
        </a:p>
      </dgm:t>
    </dgm:pt>
    <dgm:pt modelId="{339881D7-1BE1-4652-96EE-C139D79F723B}">
      <dgm:prSet phldrT="[Text]" custT="1"/>
      <dgm:spPr/>
      <dgm:t>
        <a:bodyPr/>
        <a:lstStyle/>
        <a:p>
          <a:r>
            <a:rPr lang="en-US" sz="2000" b="1">
              <a:latin typeface="Times New Roman" panose="02020603050405020304" pitchFamily="18" charset="0"/>
              <a:cs typeface="Times New Roman" panose="02020603050405020304" pitchFamily="18" charset="0"/>
            </a:rPr>
            <a:t>Informed search</a:t>
          </a:r>
        </a:p>
      </dgm:t>
    </dgm:pt>
    <dgm:pt modelId="{BA324751-266A-46F9-9299-928BA81B4A7C}" type="parTrans" cxnId="{DA6055C1-4BC1-42E2-B7D6-D05FF5060BC5}">
      <dgm:prSet/>
      <dgm:spPr/>
      <dgm:t>
        <a:bodyPr/>
        <a:lstStyle/>
        <a:p>
          <a:endParaRPr lang="en-US" sz="2800" b="1"/>
        </a:p>
      </dgm:t>
    </dgm:pt>
    <dgm:pt modelId="{DA1F4877-FB61-44CF-9B3F-858B75CD8F00}" type="sibTrans" cxnId="{DA6055C1-4BC1-42E2-B7D6-D05FF5060BC5}">
      <dgm:prSet/>
      <dgm:spPr/>
      <dgm:t>
        <a:bodyPr/>
        <a:lstStyle/>
        <a:p>
          <a:endParaRPr lang="en-US" sz="2800" b="1"/>
        </a:p>
      </dgm:t>
    </dgm:pt>
    <dgm:pt modelId="{82589172-C46F-43AC-86F2-78424685AE81}">
      <dgm:prSet phldrT="[Text]" custT="1"/>
      <dgm:spPr/>
      <dgm:t>
        <a:bodyPr/>
        <a:lstStyle/>
        <a:p>
          <a:r>
            <a:rPr lang="en-US" sz="2000" b="1">
              <a:latin typeface="Times New Roman" panose="02020603050405020304" pitchFamily="18" charset="0"/>
              <a:cs typeface="Times New Roman" panose="02020603050405020304" pitchFamily="18" charset="0"/>
            </a:rPr>
            <a:t>A* Search</a:t>
          </a:r>
        </a:p>
      </dgm:t>
    </dgm:pt>
    <dgm:pt modelId="{6BA129D9-BEDE-4860-A589-AEDDAEBC5BD0}" type="parTrans" cxnId="{D44ABEFF-4E8F-4787-AB6F-158F32880EF0}">
      <dgm:prSet/>
      <dgm:spPr/>
      <dgm:t>
        <a:bodyPr/>
        <a:lstStyle/>
        <a:p>
          <a:endParaRPr lang="en-US" sz="2800" b="1"/>
        </a:p>
      </dgm:t>
    </dgm:pt>
    <dgm:pt modelId="{66273F3E-2F19-4C1A-BBE1-073A8E6FE90F}" type="sibTrans" cxnId="{D44ABEFF-4E8F-4787-AB6F-158F32880EF0}">
      <dgm:prSet/>
      <dgm:spPr/>
      <dgm:t>
        <a:bodyPr/>
        <a:lstStyle/>
        <a:p>
          <a:endParaRPr lang="en-US" sz="2800" b="1"/>
        </a:p>
      </dgm:t>
    </dgm:pt>
    <dgm:pt modelId="{0A2378F1-A042-45CD-867A-6619F51643B8}">
      <dgm:prSet phldrT="[Text]" custT="1"/>
      <dgm:spPr/>
      <dgm:t>
        <a:bodyPr/>
        <a:lstStyle/>
        <a:p>
          <a:r>
            <a:rPr lang="en-US" sz="2000" b="1">
              <a:latin typeface="Times New Roman" panose="02020603050405020304" pitchFamily="18" charset="0"/>
              <a:cs typeface="Times New Roman" panose="02020603050405020304" pitchFamily="18" charset="0"/>
            </a:rPr>
            <a:t>Uniform Cost Search</a:t>
          </a:r>
        </a:p>
      </dgm:t>
    </dgm:pt>
    <dgm:pt modelId="{388C926D-90B8-4879-8FC8-EAA38002D71C}" type="parTrans" cxnId="{6EB8AD31-626F-49FB-8142-0A0A7950AC46}">
      <dgm:prSet/>
      <dgm:spPr/>
      <dgm:t>
        <a:bodyPr/>
        <a:lstStyle/>
        <a:p>
          <a:endParaRPr lang="en-US" sz="2800" b="1"/>
        </a:p>
      </dgm:t>
    </dgm:pt>
    <dgm:pt modelId="{B1A2500E-3E2A-4980-B967-90BBF5D3A4EE}" type="sibTrans" cxnId="{6EB8AD31-626F-49FB-8142-0A0A7950AC46}">
      <dgm:prSet/>
      <dgm:spPr/>
      <dgm:t>
        <a:bodyPr/>
        <a:lstStyle/>
        <a:p>
          <a:endParaRPr lang="en-US" sz="2800" b="1"/>
        </a:p>
      </dgm:t>
    </dgm:pt>
    <dgm:pt modelId="{490316DB-2173-479C-8F0E-7FDCBD8A0808}">
      <dgm:prSet phldrT="[Text]" custT="1"/>
      <dgm:spPr/>
      <dgm:t>
        <a:bodyPr/>
        <a:lstStyle/>
        <a:p>
          <a:r>
            <a:rPr lang="en-US" sz="2000" b="1">
              <a:latin typeface="Times New Roman" panose="02020603050405020304" pitchFamily="18" charset="0"/>
              <a:cs typeface="Times New Roman" panose="02020603050405020304" pitchFamily="18" charset="0"/>
            </a:rPr>
            <a:t>Adversarial Search </a:t>
          </a:r>
        </a:p>
      </dgm:t>
    </dgm:pt>
    <dgm:pt modelId="{21156FB7-E6F3-494F-BEAF-B45DC1CFB3C9}" type="sibTrans" cxnId="{ACA71A76-C01A-475C-975D-8F58EC55F432}">
      <dgm:prSet/>
      <dgm:spPr/>
      <dgm:t>
        <a:bodyPr/>
        <a:lstStyle/>
        <a:p>
          <a:endParaRPr lang="en-US" sz="2800" b="1"/>
        </a:p>
      </dgm:t>
    </dgm:pt>
    <dgm:pt modelId="{74AE87E4-E39B-4AE5-ADAC-B799885542B8}" type="parTrans" cxnId="{ACA71A76-C01A-475C-975D-8F58EC55F432}">
      <dgm:prSet/>
      <dgm:spPr/>
      <dgm:t>
        <a:bodyPr/>
        <a:lstStyle/>
        <a:p>
          <a:endParaRPr lang="en-US" sz="2800" b="1"/>
        </a:p>
      </dgm:t>
    </dgm:pt>
    <dgm:pt modelId="{B1FA1D96-E06D-4D46-ADBC-48E0B317BB03}">
      <dgm:prSet phldrT="[Text]" custT="1"/>
      <dgm:spPr/>
      <dgm:t>
        <a:bodyPr/>
        <a:lstStyle/>
        <a:p>
          <a:r>
            <a:rPr lang="en-US" sz="2000" b="1">
              <a:latin typeface="Times New Roman" panose="02020603050405020304" pitchFamily="18" charset="0"/>
              <a:cs typeface="Times New Roman" panose="02020603050405020304" pitchFamily="18" charset="0"/>
            </a:rPr>
            <a:t>Min-Max</a:t>
          </a:r>
        </a:p>
      </dgm:t>
    </dgm:pt>
    <dgm:pt modelId="{4F9F920A-F707-4FF9-8C34-C9B3ADC8E7ED}" type="parTrans" cxnId="{D6E5E566-B732-470C-8736-95271E918538}">
      <dgm:prSet/>
      <dgm:spPr/>
      <dgm:t>
        <a:bodyPr/>
        <a:lstStyle/>
        <a:p>
          <a:endParaRPr lang="en-US" b="1"/>
        </a:p>
      </dgm:t>
    </dgm:pt>
    <dgm:pt modelId="{91337E29-E179-41DC-96D2-E1AA48AB523E}" type="sibTrans" cxnId="{D6E5E566-B732-470C-8736-95271E918538}">
      <dgm:prSet/>
      <dgm:spPr/>
      <dgm:t>
        <a:bodyPr/>
        <a:lstStyle/>
        <a:p>
          <a:endParaRPr lang="en-US" b="1"/>
        </a:p>
      </dgm:t>
    </dgm:pt>
    <dgm:pt modelId="{A2833324-C646-4278-9F1E-3C1FA9E2ABE8}" type="pres">
      <dgm:prSet presAssocID="{2FA9EBE9-DF59-40FE-ADD1-171530DBECD3}" presName="mainComposite" presStyleCnt="0">
        <dgm:presLayoutVars>
          <dgm:chPref val="1"/>
          <dgm:dir/>
          <dgm:animOne val="branch"/>
          <dgm:animLvl val="lvl"/>
          <dgm:resizeHandles val="exact"/>
        </dgm:presLayoutVars>
      </dgm:prSet>
      <dgm:spPr/>
    </dgm:pt>
    <dgm:pt modelId="{2CDF151B-91B3-4EFE-973C-2835D60F785A}" type="pres">
      <dgm:prSet presAssocID="{2FA9EBE9-DF59-40FE-ADD1-171530DBECD3}" presName="hierFlow" presStyleCnt="0"/>
      <dgm:spPr/>
    </dgm:pt>
    <dgm:pt modelId="{A4D3C85C-1BE6-4FDF-AE5F-2C3FAF6ED243}" type="pres">
      <dgm:prSet presAssocID="{2FA9EBE9-DF59-40FE-ADD1-171530DBECD3}" presName="hierChild1" presStyleCnt="0">
        <dgm:presLayoutVars>
          <dgm:chPref val="1"/>
          <dgm:animOne val="branch"/>
          <dgm:animLvl val="lvl"/>
        </dgm:presLayoutVars>
      </dgm:prSet>
      <dgm:spPr/>
    </dgm:pt>
    <dgm:pt modelId="{7931989D-288B-44F7-A2B1-8F145B0FB5B4}" type="pres">
      <dgm:prSet presAssocID="{42265258-6236-4CEF-871B-2E109F7BE0C3}" presName="Name14" presStyleCnt="0"/>
      <dgm:spPr/>
    </dgm:pt>
    <dgm:pt modelId="{64B39DAA-92B9-49BB-A2B6-A4D38C14D81D}" type="pres">
      <dgm:prSet presAssocID="{42265258-6236-4CEF-871B-2E109F7BE0C3}" presName="level1Shape" presStyleLbl="node0" presStyleIdx="0" presStyleCnt="1" custScaleX="381993" custScaleY="199301" custLinFactX="8523" custLinFactY="-100000" custLinFactNeighborX="100000" custLinFactNeighborY="-107953">
        <dgm:presLayoutVars>
          <dgm:chPref val="3"/>
        </dgm:presLayoutVars>
      </dgm:prSet>
      <dgm:spPr/>
    </dgm:pt>
    <dgm:pt modelId="{A4FDD014-3047-43F0-91AE-6CC503E962C8}" type="pres">
      <dgm:prSet presAssocID="{42265258-6236-4CEF-871B-2E109F7BE0C3}" presName="hierChild2" presStyleCnt="0"/>
      <dgm:spPr/>
    </dgm:pt>
    <dgm:pt modelId="{FAC003E3-15F2-4BE8-93E8-278C6345760A}" type="pres">
      <dgm:prSet presAssocID="{45CF6C90-08F0-4558-BF26-334EFA221648}" presName="Name19" presStyleLbl="parChTrans1D2" presStyleIdx="0" presStyleCnt="3"/>
      <dgm:spPr/>
    </dgm:pt>
    <dgm:pt modelId="{03934A51-A83B-4020-B7A0-098A5E98F992}" type="pres">
      <dgm:prSet presAssocID="{BC9C8A69-58A7-45E2-8AEE-0DD32B193D36}" presName="Name21" presStyleCnt="0"/>
      <dgm:spPr/>
    </dgm:pt>
    <dgm:pt modelId="{B9F141E6-9384-48DD-8A62-E73960730ECC}" type="pres">
      <dgm:prSet presAssocID="{BC9C8A69-58A7-45E2-8AEE-0DD32B193D36}" presName="level2Shape" presStyleLbl="node2" presStyleIdx="0" presStyleCnt="3" custScaleX="324527" custScaleY="199301" custLinFactNeighborX="-28517" custLinFactNeighborY="-47454"/>
      <dgm:spPr/>
    </dgm:pt>
    <dgm:pt modelId="{63653B8E-270B-4202-BFAE-86F8D9964C62}" type="pres">
      <dgm:prSet presAssocID="{BC9C8A69-58A7-45E2-8AEE-0DD32B193D36}" presName="hierChild3" presStyleCnt="0"/>
      <dgm:spPr/>
    </dgm:pt>
    <dgm:pt modelId="{EF0DE537-A068-4948-B477-15727DC38EAE}" type="pres">
      <dgm:prSet presAssocID="{ED38A24E-20A4-468D-BB84-13F69C977583}" presName="Name19" presStyleLbl="parChTrans1D3" presStyleIdx="0" presStyleCnt="5"/>
      <dgm:spPr/>
    </dgm:pt>
    <dgm:pt modelId="{E3F0F291-1995-49DB-8D8F-DAFB88CAB9F8}" type="pres">
      <dgm:prSet presAssocID="{C3CA3E3F-F259-4FFD-8945-E882F080C889}" presName="Name21" presStyleCnt="0"/>
      <dgm:spPr/>
    </dgm:pt>
    <dgm:pt modelId="{CEAFFC29-F7FC-4AAF-87A3-81FD85CAF11B}" type="pres">
      <dgm:prSet presAssocID="{C3CA3E3F-F259-4FFD-8945-E882F080C889}" presName="level2Shape" presStyleLbl="node3" presStyleIdx="0" presStyleCnt="5" custScaleX="318610" custScaleY="174388" custLinFactNeighborX="-721" custLinFactNeighborY="76416"/>
      <dgm:spPr/>
    </dgm:pt>
    <dgm:pt modelId="{57713DA0-3EEB-4478-88F6-9E947E759FCA}" type="pres">
      <dgm:prSet presAssocID="{C3CA3E3F-F259-4FFD-8945-E882F080C889}" presName="hierChild3" presStyleCnt="0"/>
      <dgm:spPr/>
    </dgm:pt>
    <dgm:pt modelId="{A11CA10D-C6F0-4F44-B82F-4601643D66B3}" type="pres">
      <dgm:prSet presAssocID="{0E7D1368-1D3A-40B6-8995-23D2CDC7A002}" presName="Name19" presStyleLbl="parChTrans1D3" presStyleIdx="1" presStyleCnt="5"/>
      <dgm:spPr/>
    </dgm:pt>
    <dgm:pt modelId="{0D7CDCD4-A0CC-432E-A4EC-C470F7A8E716}" type="pres">
      <dgm:prSet presAssocID="{4D773A51-B4B1-4516-9076-D6FF58AF3D61}" presName="Name21" presStyleCnt="0"/>
      <dgm:spPr/>
    </dgm:pt>
    <dgm:pt modelId="{AB40FEC8-E760-463D-9F8F-4F3018C10686}" type="pres">
      <dgm:prSet presAssocID="{4D773A51-B4B1-4516-9076-D6FF58AF3D61}" presName="level2Shape" presStyleLbl="node3" presStyleIdx="1" presStyleCnt="5" custScaleX="336472" custScaleY="199301" custLinFactNeighborX="5662" custLinFactNeighborY="68601"/>
      <dgm:spPr/>
    </dgm:pt>
    <dgm:pt modelId="{AEDE7DA7-3795-4FBC-AD18-B35C07EAD768}" type="pres">
      <dgm:prSet presAssocID="{4D773A51-B4B1-4516-9076-D6FF58AF3D61}" presName="hierChild3" presStyleCnt="0"/>
      <dgm:spPr/>
    </dgm:pt>
    <dgm:pt modelId="{D1A21EF5-86F6-4808-A748-05E01EC5D575}" type="pres">
      <dgm:prSet presAssocID="{388C926D-90B8-4879-8FC8-EAA38002D71C}" presName="Name19" presStyleLbl="parChTrans1D3" presStyleIdx="2" presStyleCnt="5"/>
      <dgm:spPr/>
    </dgm:pt>
    <dgm:pt modelId="{47D94D11-9B97-475E-80A8-CB65A21A01E2}" type="pres">
      <dgm:prSet presAssocID="{0A2378F1-A042-45CD-867A-6619F51643B8}" presName="Name21" presStyleCnt="0"/>
      <dgm:spPr/>
    </dgm:pt>
    <dgm:pt modelId="{5B4B3E55-3A9D-4460-85AA-ED294B004628}" type="pres">
      <dgm:prSet presAssocID="{0A2378F1-A042-45CD-867A-6619F51643B8}" presName="level2Shape" presStyleLbl="node3" presStyleIdx="2" presStyleCnt="5" custScaleX="385115" custScaleY="199301" custLinFactNeighborY="72802"/>
      <dgm:spPr/>
    </dgm:pt>
    <dgm:pt modelId="{E81A0111-CC3A-4D80-BE1A-EC6E5D65DFA8}" type="pres">
      <dgm:prSet presAssocID="{0A2378F1-A042-45CD-867A-6619F51643B8}" presName="hierChild3" presStyleCnt="0"/>
      <dgm:spPr/>
    </dgm:pt>
    <dgm:pt modelId="{B2A21945-69F4-4C08-A5A1-11ABEFBE8818}" type="pres">
      <dgm:prSet presAssocID="{BA324751-266A-46F9-9299-928BA81B4A7C}" presName="Name19" presStyleLbl="parChTrans1D2" presStyleIdx="1" presStyleCnt="3"/>
      <dgm:spPr/>
    </dgm:pt>
    <dgm:pt modelId="{0AB3C8D7-4477-4DCC-95F2-CF8DCC683894}" type="pres">
      <dgm:prSet presAssocID="{339881D7-1BE1-4652-96EE-C139D79F723B}" presName="Name21" presStyleCnt="0"/>
      <dgm:spPr/>
    </dgm:pt>
    <dgm:pt modelId="{4FEFB5C5-03EC-42A4-BDFA-92D47931E478}" type="pres">
      <dgm:prSet presAssocID="{339881D7-1BE1-4652-96EE-C139D79F723B}" presName="level2Shape" presStyleLbl="node2" presStyleIdx="1" presStyleCnt="3" custScaleX="320564" custScaleY="199301" custLinFactNeighborX="-1438" custLinFactNeighborY="-34563"/>
      <dgm:spPr/>
    </dgm:pt>
    <dgm:pt modelId="{C0D2589B-90BD-4D1E-9C3F-7526F0FD7F25}" type="pres">
      <dgm:prSet presAssocID="{339881D7-1BE1-4652-96EE-C139D79F723B}" presName="hierChild3" presStyleCnt="0"/>
      <dgm:spPr/>
    </dgm:pt>
    <dgm:pt modelId="{C6CEB10C-EECA-460D-B31A-E39034E2DF25}" type="pres">
      <dgm:prSet presAssocID="{6BA129D9-BEDE-4860-A589-AEDDAEBC5BD0}" presName="Name19" presStyleLbl="parChTrans1D3" presStyleIdx="3" presStyleCnt="5"/>
      <dgm:spPr/>
    </dgm:pt>
    <dgm:pt modelId="{661391B4-5BF0-4660-BCD6-58A22AAD5A9B}" type="pres">
      <dgm:prSet presAssocID="{82589172-C46F-43AC-86F2-78424685AE81}" presName="Name21" presStyleCnt="0"/>
      <dgm:spPr/>
    </dgm:pt>
    <dgm:pt modelId="{4A2324E9-701E-4159-B5AA-36FA9B7A448D}" type="pres">
      <dgm:prSet presAssocID="{82589172-C46F-43AC-86F2-78424685AE81}" presName="level2Shape" presStyleLbl="node3" presStyleIdx="3" presStyleCnt="5" custScaleX="335172" custScaleY="202466" custLinFactNeighborX="-2380" custLinFactNeighborY="96413"/>
      <dgm:spPr/>
    </dgm:pt>
    <dgm:pt modelId="{4CF438F5-7D9A-441B-8CC5-82B1DD1DFE78}" type="pres">
      <dgm:prSet presAssocID="{82589172-C46F-43AC-86F2-78424685AE81}" presName="hierChild3" presStyleCnt="0"/>
      <dgm:spPr/>
    </dgm:pt>
    <dgm:pt modelId="{5643929C-722A-49E9-9BC9-307B1AD37484}" type="pres">
      <dgm:prSet presAssocID="{74AE87E4-E39B-4AE5-ADAC-B799885542B8}" presName="Name19" presStyleLbl="parChTrans1D2" presStyleIdx="2" presStyleCnt="3"/>
      <dgm:spPr/>
    </dgm:pt>
    <dgm:pt modelId="{1EDC7702-BB50-44F7-88B3-A836FB8F4687}" type="pres">
      <dgm:prSet presAssocID="{490316DB-2173-479C-8F0E-7FDCBD8A0808}" presName="Name21" presStyleCnt="0"/>
      <dgm:spPr/>
    </dgm:pt>
    <dgm:pt modelId="{04EDB51C-6758-45E9-BAB6-85057AD324CC}" type="pres">
      <dgm:prSet presAssocID="{490316DB-2173-479C-8F0E-7FDCBD8A0808}" presName="level2Shape" presStyleLbl="node2" presStyleIdx="2" presStyleCnt="3" custScaleX="387240" custScaleY="199301" custLinFactX="41668" custLinFactNeighborX="100000" custLinFactNeighborY="-50206"/>
      <dgm:spPr/>
    </dgm:pt>
    <dgm:pt modelId="{4D39148E-4424-4AEA-B7F2-481B553FA46B}" type="pres">
      <dgm:prSet presAssocID="{490316DB-2173-479C-8F0E-7FDCBD8A0808}" presName="hierChild3" presStyleCnt="0"/>
      <dgm:spPr/>
    </dgm:pt>
    <dgm:pt modelId="{D096F0E2-B51D-450A-A0A5-E0EB02F29298}" type="pres">
      <dgm:prSet presAssocID="{4F9F920A-F707-4FF9-8C34-C9B3ADC8E7ED}" presName="Name19" presStyleLbl="parChTrans1D3" presStyleIdx="4" presStyleCnt="5"/>
      <dgm:spPr/>
    </dgm:pt>
    <dgm:pt modelId="{272A9F1F-7883-4F1F-AD93-DF55DF377C65}" type="pres">
      <dgm:prSet presAssocID="{B1FA1D96-E06D-4D46-ADBC-48E0B317BB03}" presName="Name21" presStyleCnt="0"/>
      <dgm:spPr/>
    </dgm:pt>
    <dgm:pt modelId="{4B21A4FA-9680-417A-A90E-461D73610D46}" type="pres">
      <dgm:prSet presAssocID="{B1FA1D96-E06D-4D46-ADBC-48E0B317BB03}" presName="level2Shape" presStyleLbl="node3" presStyleIdx="4" presStyleCnt="5" custScaleX="304837" custScaleY="202466" custLinFactX="40852" custLinFactNeighborX="100000" custLinFactNeighborY="82907"/>
      <dgm:spPr/>
    </dgm:pt>
    <dgm:pt modelId="{2542E185-A798-428D-8F00-81022E184114}" type="pres">
      <dgm:prSet presAssocID="{B1FA1D96-E06D-4D46-ADBC-48E0B317BB03}" presName="hierChild3" presStyleCnt="0"/>
      <dgm:spPr/>
    </dgm:pt>
    <dgm:pt modelId="{D0A70264-E9DF-47DD-8317-4CBCA48DE651}" type="pres">
      <dgm:prSet presAssocID="{2FA9EBE9-DF59-40FE-ADD1-171530DBECD3}" presName="bgShapesFlow" presStyleCnt="0"/>
      <dgm:spPr/>
    </dgm:pt>
  </dgm:ptLst>
  <dgm:cxnLst>
    <dgm:cxn modelId="{1B5C8A0A-E058-439B-AEF0-F17F9DC0401E}" type="presOf" srcId="{339881D7-1BE1-4652-96EE-C139D79F723B}" destId="{4FEFB5C5-03EC-42A4-BDFA-92D47931E478}" srcOrd="0" destOrd="0" presId="urn:microsoft.com/office/officeart/2005/8/layout/hierarchy6"/>
    <dgm:cxn modelId="{37D52C1B-C051-432D-B86E-48FAE89F2EB2}" type="presOf" srcId="{BC9C8A69-58A7-45E2-8AEE-0DD32B193D36}" destId="{B9F141E6-9384-48DD-8A62-E73960730ECC}" srcOrd="0" destOrd="0" presId="urn:microsoft.com/office/officeart/2005/8/layout/hierarchy6"/>
    <dgm:cxn modelId="{9E8A8B2A-B451-4173-BDD7-B9B21A95E431}" type="presOf" srcId="{BA324751-266A-46F9-9299-928BA81B4A7C}" destId="{B2A21945-69F4-4C08-A5A1-11ABEFBE8818}" srcOrd="0" destOrd="0" presId="urn:microsoft.com/office/officeart/2005/8/layout/hierarchy6"/>
    <dgm:cxn modelId="{18A7832D-236B-41D9-B8F9-35236E9D3842}" type="presOf" srcId="{82589172-C46F-43AC-86F2-78424685AE81}" destId="{4A2324E9-701E-4159-B5AA-36FA9B7A448D}" srcOrd="0" destOrd="0" presId="urn:microsoft.com/office/officeart/2005/8/layout/hierarchy6"/>
    <dgm:cxn modelId="{6EB8AD31-626F-49FB-8142-0A0A7950AC46}" srcId="{BC9C8A69-58A7-45E2-8AEE-0DD32B193D36}" destId="{0A2378F1-A042-45CD-867A-6619F51643B8}" srcOrd="2" destOrd="0" parTransId="{388C926D-90B8-4879-8FC8-EAA38002D71C}" sibTransId="{B1A2500E-3E2A-4980-B967-90BBF5D3A4EE}"/>
    <dgm:cxn modelId="{22C35535-80BB-459E-9FDD-75D7EEB0641C}" type="presOf" srcId="{0A2378F1-A042-45CD-867A-6619F51643B8}" destId="{5B4B3E55-3A9D-4460-85AA-ED294B004628}" srcOrd="0" destOrd="0" presId="urn:microsoft.com/office/officeart/2005/8/layout/hierarchy6"/>
    <dgm:cxn modelId="{F5591739-4A99-427D-A5C1-DBFBB2053FF1}" type="presOf" srcId="{ED38A24E-20A4-468D-BB84-13F69C977583}" destId="{EF0DE537-A068-4948-B477-15727DC38EAE}" srcOrd="0" destOrd="0" presId="urn:microsoft.com/office/officeart/2005/8/layout/hierarchy6"/>
    <dgm:cxn modelId="{F389B663-0293-4D61-B9C9-FFAE18BD16D9}" type="presOf" srcId="{388C926D-90B8-4879-8FC8-EAA38002D71C}" destId="{D1A21EF5-86F6-4808-A748-05E01EC5D575}" srcOrd="0" destOrd="0" presId="urn:microsoft.com/office/officeart/2005/8/layout/hierarchy6"/>
    <dgm:cxn modelId="{D6E5E566-B732-470C-8736-95271E918538}" srcId="{490316DB-2173-479C-8F0E-7FDCBD8A0808}" destId="{B1FA1D96-E06D-4D46-ADBC-48E0B317BB03}" srcOrd="0" destOrd="0" parTransId="{4F9F920A-F707-4FF9-8C34-C9B3ADC8E7ED}" sibTransId="{91337E29-E179-41DC-96D2-E1AA48AB523E}"/>
    <dgm:cxn modelId="{778EA172-7AB7-44EA-8B19-5E3421116C3E}" type="presOf" srcId="{C3CA3E3F-F259-4FFD-8945-E882F080C889}" destId="{CEAFFC29-F7FC-4AAF-87A3-81FD85CAF11B}" srcOrd="0" destOrd="0" presId="urn:microsoft.com/office/officeart/2005/8/layout/hierarchy6"/>
    <dgm:cxn modelId="{01EE4775-DAC0-4891-B740-4BF6CC9A2E95}" type="presOf" srcId="{74AE87E4-E39B-4AE5-ADAC-B799885542B8}" destId="{5643929C-722A-49E9-9BC9-307B1AD37484}" srcOrd="0" destOrd="0" presId="urn:microsoft.com/office/officeart/2005/8/layout/hierarchy6"/>
    <dgm:cxn modelId="{ACA71A76-C01A-475C-975D-8F58EC55F432}" srcId="{42265258-6236-4CEF-871B-2E109F7BE0C3}" destId="{490316DB-2173-479C-8F0E-7FDCBD8A0808}" srcOrd="2" destOrd="0" parTransId="{74AE87E4-E39B-4AE5-ADAC-B799885542B8}" sibTransId="{21156FB7-E6F3-494F-BEAF-B45DC1CFB3C9}"/>
    <dgm:cxn modelId="{7378A258-75A1-43F1-8574-5709EFF0D7C3}" srcId="{BC9C8A69-58A7-45E2-8AEE-0DD32B193D36}" destId="{C3CA3E3F-F259-4FFD-8945-E882F080C889}" srcOrd="0" destOrd="0" parTransId="{ED38A24E-20A4-468D-BB84-13F69C977583}" sibTransId="{A8FFA055-7644-49B6-8E54-44AEA40FEF4E}"/>
    <dgm:cxn modelId="{C27C527D-75B9-4389-B9A5-542E599A77EF}" type="presOf" srcId="{45CF6C90-08F0-4558-BF26-334EFA221648}" destId="{FAC003E3-15F2-4BE8-93E8-278C6345760A}" srcOrd="0" destOrd="0" presId="urn:microsoft.com/office/officeart/2005/8/layout/hierarchy6"/>
    <dgm:cxn modelId="{6B344A8D-1975-4DFB-9CDD-E53F6E38A779}" srcId="{2FA9EBE9-DF59-40FE-ADD1-171530DBECD3}" destId="{42265258-6236-4CEF-871B-2E109F7BE0C3}" srcOrd="0" destOrd="0" parTransId="{CDD18714-A876-40D9-87D2-59A587557A80}" sibTransId="{014789A6-3070-403E-B217-6849106260C2}"/>
    <dgm:cxn modelId="{EC32F890-0A63-4339-BC5B-C73643C00ED9}" type="presOf" srcId="{6BA129D9-BEDE-4860-A589-AEDDAEBC5BD0}" destId="{C6CEB10C-EECA-460D-B31A-E39034E2DF25}" srcOrd="0" destOrd="0" presId="urn:microsoft.com/office/officeart/2005/8/layout/hierarchy6"/>
    <dgm:cxn modelId="{7BC62793-3BD2-4B94-88A2-B603A098E4EB}" type="presOf" srcId="{490316DB-2173-479C-8F0E-7FDCBD8A0808}" destId="{04EDB51C-6758-45E9-BAB6-85057AD324CC}" srcOrd="0" destOrd="0" presId="urn:microsoft.com/office/officeart/2005/8/layout/hierarchy6"/>
    <dgm:cxn modelId="{1B13F193-199C-4FD5-A29C-72EEADEC984F}" type="presOf" srcId="{4D773A51-B4B1-4516-9076-D6FF58AF3D61}" destId="{AB40FEC8-E760-463D-9F8F-4F3018C10686}" srcOrd="0" destOrd="0" presId="urn:microsoft.com/office/officeart/2005/8/layout/hierarchy6"/>
    <dgm:cxn modelId="{9E792EAF-8543-4B13-96AD-5A2D8AB0B636}" type="presOf" srcId="{B1FA1D96-E06D-4D46-ADBC-48E0B317BB03}" destId="{4B21A4FA-9680-417A-A90E-461D73610D46}" srcOrd="0" destOrd="0" presId="urn:microsoft.com/office/officeart/2005/8/layout/hierarchy6"/>
    <dgm:cxn modelId="{935427B2-9828-4EA8-BEC5-673AF77FE354}" srcId="{42265258-6236-4CEF-871B-2E109F7BE0C3}" destId="{BC9C8A69-58A7-45E2-8AEE-0DD32B193D36}" srcOrd="0" destOrd="0" parTransId="{45CF6C90-08F0-4558-BF26-334EFA221648}" sibTransId="{547A654D-6CBB-45E2-A04A-A88B1A1C213A}"/>
    <dgm:cxn modelId="{DA6055C1-4BC1-42E2-B7D6-D05FF5060BC5}" srcId="{42265258-6236-4CEF-871B-2E109F7BE0C3}" destId="{339881D7-1BE1-4652-96EE-C139D79F723B}" srcOrd="1" destOrd="0" parTransId="{BA324751-266A-46F9-9299-928BA81B4A7C}" sibTransId="{DA1F4877-FB61-44CF-9B3F-858B75CD8F00}"/>
    <dgm:cxn modelId="{465CCAC9-3D5E-4DE4-AEB8-9E8FAEC6A318}" type="presOf" srcId="{0E7D1368-1D3A-40B6-8995-23D2CDC7A002}" destId="{A11CA10D-C6F0-4F44-B82F-4601643D66B3}" srcOrd="0" destOrd="0" presId="urn:microsoft.com/office/officeart/2005/8/layout/hierarchy6"/>
    <dgm:cxn modelId="{B42A50D5-0357-4F4A-BA0E-DF6938033C3B}" srcId="{BC9C8A69-58A7-45E2-8AEE-0DD32B193D36}" destId="{4D773A51-B4B1-4516-9076-D6FF58AF3D61}" srcOrd="1" destOrd="0" parTransId="{0E7D1368-1D3A-40B6-8995-23D2CDC7A002}" sibTransId="{76B3D2B3-3377-4CC6-BE0D-828D4D0486E6}"/>
    <dgm:cxn modelId="{1B6801D7-AFF0-466A-9B46-FF3CC5860361}" type="presOf" srcId="{42265258-6236-4CEF-871B-2E109F7BE0C3}" destId="{64B39DAA-92B9-49BB-A2B6-A4D38C14D81D}" srcOrd="0" destOrd="0" presId="urn:microsoft.com/office/officeart/2005/8/layout/hierarchy6"/>
    <dgm:cxn modelId="{C2F9F1D8-9F5D-4930-AB1F-86A948AD25B0}" type="presOf" srcId="{2FA9EBE9-DF59-40FE-ADD1-171530DBECD3}" destId="{A2833324-C646-4278-9F1E-3C1FA9E2ABE8}" srcOrd="0" destOrd="0" presId="urn:microsoft.com/office/officeart/2005/8/layout/hierarchy6"/>
    <dgm:cxn modelId="{EABCD3F8-ECDB-468A-89EF-098875D86787}" type="presOf" srcId="{4F9F920A-F707-4FF9-8C34-C9B3ADC8E7ED}" destId="{D096F0E2-B51D-450A-A0A5-E0EB02F29298}" srcOrd="0" destOrd="0" presId="urn:microsoft.com/office/officeart/2005/8/layout/hierarchy6"/>
    <dgm:cxn modelId="{D44ABEFF-4E8F-4787-AB6F-158F32880EF0}" srcId="{339881D7-1BE1-4652-96EE-C139D79F723B}" destId="{82589172-C46F-43AC-86F2-78424685AE81}" srcOrd="0" destOrd="0" parTransId="{6BA129D9-BEDE-4860-A589-AEDDAEBC5BD0}" sibTransId="{66273F3E-2F19-4C1A-BBE1-073A8E6FE90F}"/>
    <dgm:cxn modelId="{9D904B57-65CF-4396-B104-72D498FBD180}" type="presParOf" srcId="{A2833324-C646-4278-9F1E-3C1FA9E2ABE8}" destId="{2CDF151B-91B3-4EFE-973C-2835D60F785A}" srcOrd="0" destOrd="0" presId="urn:microsoft.com/office/officeart/2005/8/layout/hierarchy6"/>
    <dgm:cxn modelId="{EB4EE88F-D600-4349-9C6F-C994B156EB65}" type="presParOf" srcId="{2CDF151B-91B3-4EFE-973C-2835D60F785A}" destId="{A4D3C85C-1BE6-4FDF-AE5F-2C3FAF6ED243}" srcOrd="0" destOrd="0" presId="urn:microsoft.com/office/officeart/2005/8/layout/hierarchy6"/>
    <dgm:cxn modelId="{EC119165-823A-472F-8B6F-780520B1E23A}" type="presParOf" srcId="{A4D3C85C-1BE6-4FDF-AE5F-2C3FAF6ED243}" destId="{7931989D-288B-44F7-A2B1-8F145B0FB5B4}" srcOrd="0" destOrd="0" presId="urn:microsoft.com/office/officeart/2005/8/layout/hierarchy6"/>
    <dgm:cxn modelId="{E9F3E6EE-6681-4AFE-AF71-496535FEB605}" type="presParOf" srcId="{7931989D-288B-44F7-A2B1-8F145B0FB5B4}" destId="{64B39DAA-92B9-49BB-A2B6-A4D38C14D81D}" srcOrd="0" destOrd="0" presId="urn:microsoft.com/office/officeart/2005/8/layout/hierarchy6"/>
    <dgm:cxn modelId="{0C4023AF-E7CC-45F8-9979-E4169989DD67}" type="presParOf" srcId="{7931989D-288B-44F7-A2B1-8F145B0FB5B4}" destId="{A4FDD014-3047-43F0-91AE-6CC503E962C8}" srcOrd="1" destOrd="0" presId="urn:microsoft.com/office/officeart/2005/8/layout/hierarchy6"/>
    <dgm:cxn modelId="{3665C113-559E-4DDB-ADB3-8A0C5238990B}" type="presParOf" srcId="{A4FDD014-3047-43F0-91AE-6CC503E962C8}" destId="{FAC003E3-15F2-4BE8-93E8-278C6345760A}" srcOrd="0" destOrd="0" presId="urn:microsoft.com/office/officeart/2005/8/layout/hierarchy6"/>
    <dgm:cxn modelId="{E6FD1E20-90FB-43DC-8C5D-3EF8F72D1148}" type="presParOf" srcId="{A4FDD014-3047-43F0-91AE-6CC503E962C8}" destId="{03934A51-A83B-4020-B7A0-098A5E98F992}" srcOrd="1" destOrd="0" presId="urn:microsoft.com/office/officeart/2005/8/layout/hierarchy6"/>
    <dgm:cxn modelId="{98BD6D67-4F2C-49FC-97F3-A57DD754199D}" type="presParOf" srcId="{03934A51-A83B-4020-B7A0-098A5E98F992}" destId="{B9F141E6-9384-48DD-8A62-E73960730ECC}" srcOrd="0" destOrd="0" presId="urn:microsoft.com/office/officeart/2005/8/layout/hierarchy6"/>
    <dgm:cxn modelId="{B1FD03C8-666E-438C-B8CF-6FCAFFEAA6EF}" type="presParOf" srcId="{03934A51-A83B-4020-B7A0-098A5E98F992}" destId="{63653B8E-270B-4202-BFAE-86F8D9964C62}" srcOrd="1" destOrd="0" presId="urn:microsoft.com/office/officeart/2005/8/layout/hierarchy6"/>
    <dgm:cxn modelId="{35915334-27CF-4F5A-8CAA-BF1AAAB7E613}" type="presParOf" srcId="{63653B8E-270B-4202-BFAE-86F8D9964C62}" destId="{EF0DE537-A068-4948-B477-15727DC38EAE}" srcOrd="0" destOrd="0" presId="urn:microsoft.com/office/officeart/2005/8/layout/hierarchy6"/>
    <dgm:cxn modelId="{87A74D84-D26A-458A-855B-55A34F88796A}" type="presParOf" srcId="{63653B8E-270B-4202-BFAE-86F8D9964C62}" destId="{E3F0F291-1995-49DB-8D8F-DAFB88CAB9F8}" srcOrd="1" destOrd="0" presId="urn:microsoft.com/office/officeart/2005/8/layout/hierarchy6"/>
    <dgm:cxn modelId="{64D65080-D72D-445D-A6EB-E54ED7948C64}" type="presParOf" srcId="{E3F0F291-1995-49DB-8D8F-DAFB88CAB9F8}" destId="{CEAFFC29-F7FC-4AAF-87A3-81FD85CAF11B}" srcOrd="0" destOrd="0" presId="urn:microsoft.com/office/officeart/2005/8/layout/hierarchy6"/>
    <dgm:cxn modelId="{C06367B6-AB25-42E2-9920-DED1F4E4445F}" type="presParOf" srcId="{E3F0F291-1995-49DB-8D8F-DAFB88CAB9F8}" destId="{57713DA0-3EEB-4478-88F6-9E947E759FCA}" srcOrd="1" destOrd="0" presId="urn:microsoft.com/office/officeart/2005/8/layout/hierarchy6"/>
    <dgm:cxn modelId="{7BE9FFE1-72C3-4092-8817-EBF7492C3414}" type="presParOf" srcId="{63653B8E-270B-4202-BFAE-86F8D9964C62}" destId="{A11CA10D-C6F0-4F44-B82F-4601643D66B3}" srcOrd="2" destOrd="0" presId="urn:microsoft.com/office/officeart/2005/8/layout/hierarchy6"/>
    <dgm:cxn modelId="{E71A3E7D-C0A7-4B1E-8A08-694B94FFE7D1}" type="presParOf" srcId="{63653B8E-270B-4202-BFAE-86F8D9964C62}" destId="{0D7CDCD4-A0CC-432E-A4EC-C470F7A8E716}" srcOrd="3" destOrd="0" presId="urn:microsoft.com/office/officeart/2005/8/layout/hierarchy6"/>
    <dgm:cxn modelId="{5812DF3D-E894-47E0-BF44-2A45F662A3DE}" type="presParOf" srcId="{0D7CDCD4-A0CC-432E-A4EC-C470F7A8E716}" destId="{AB40FEC8-E760-463D-9F8F-4F3018C10686}" srcOrd="0" destOrd="0" presId="urn:microsoft.com/office/officeart/2005/8/layout/hierarchy6"/>
    <dgm:cxn modelId="{EFCE9F15-0D12-4977-99BD-934E955FEBF3}" type="presParOf" srcId="{0D7CDCD4-A0CC-432E-A4EC-C470F7A8E716}" destId="{AEDE7DA7-3795-4FBC-AD18-B35C07EAD768}" srcOrd="1" destOrd="0" presId="urn:microsoft.com/office/officeart/2005/8/layout/hierarchy6"/>
    <dgm:cxn modelId="{16F896A5-5376-4031-BB25-7BC391FE8430}" type="presParOf" srcId="{63653B8E-270B-4202-BFAE-86F8D9964C62}" destId="{D1A21EF5-86F6-4808-A748-05E01EC5D575}" srcOrd="4" destOrd="0" presId="urn:microsoft.com/office/officeart/2005/8/layout/hierarchy6"/>
    <dgm:cxn modelId="{63740815-5207-4847-A191-390C8836A133}" type="presParOf" srcId="{63653B8E-270B-4202-BFAE-86F8D9964C62}" destId="{47D94D11-9B97-475E-80A8-CB65A21A01E2}" srcOrd="5" destOrd="0" presId="urn:microsoft.com/office/officeart/2005/8/layout/hierarchy6"/>
    <dgm:cxn modelId="{EF008269-63AE-4102-8083-A942493ED24E}" type="presParOf" srcId="{47D94D11-9B97-475E-80A8-CB65A21A01E2}" destId="{5B4B3E55-3A9D-4460-85AA-ED294B004628}" srcOrd="0" destOrd="0" presId="urn:microsoft.com/office/officeart/2005/8/layout/hierarchy6"/>
    <dgm:cxn modelId="{25C382CF-67B3-44DA-A91D-9F7F69B092D9}" type="presParOf" srcId="{47D94D11-9B97-475E-80A8-CB65A21A01E2}" destId="{E81A0111-CC3A-4D80-BE1A-EC6E5D65DFA8}" srcOrd="1" destOrd="0" presId="urn:microsoft.com/office/officeart/2005/8/layout/hierarchy6"/>
    <dgm:cxn modelId="{C87FCFBE-CF4E-45DB-83E0-849F001301E8}" type="presParOf" srcId="{A4FDD014-3047-43F0-91AE-6CC503E962C8}" destId="{B2A21945-69F4-4C08-A5A1-11ABEFBE8818}" srcOrd="2" destOrd="0" presId="urn:microsoft.com/office/officeart/2005/8/layout/hierarchy6"/>
    <dgm:cxn modelId="{FC69DC02-54D6-4C36-9F0B-CB48E3EB8AAD}" type="presParOf" srcId="{A4FDD014-3047-43F0-91AE-6CC503E962C8}" destId="{0AB3C8D7-4477-4DCC-95F2-CF8DCC683894}" srcOrd="3" destOrd="0" presId="urn:microsoft.com/office/officeart/2005/8/layout/hierarchy6"/>
    <dgm:cxn modelId="{5F2D0CDB-E939-4969-A3CA-5D793040198E}" type="presParOf" srcId="{0AB3C8D7-4477-4DCC-95F2-CF8DCC683894}" destId="{4FEFB5C5-03EC-42A4-BDFA-92D47931E478}" srcOrd="0" destOrd="0" presId="urn:microsoft.com/office/officeart/2005/8/layout/hierarchy6"/>
    <dgm:cxn modelId="{2C33DC14-E513-4147-B1CA-254EA736EE08}" type="presParOf" srcId="{0AB3C8D7-4477-4DCC-95F2-CF8DCC683894}" destId="{C0D2589B-90BD-4D1E-9C3F-7526F0FD7F25}" srcOrd="1" destOrd="0" presId="urn:microsoft.com/office/officeart/2005/8/layout/hierarchy6"/>
    <dgm:cxn modelId="{F36B1A5A-8624-4E7F-94AA-FACCFBDB1418}" type="presParOf" srcId="{C0D2589B-90BD-4D1E-9C3F-7526F0FD7F25}" destId="{C6CEB10C-EECA-460D-B31A-E39034E2DF25}" srcOrd="0" destOrd="0" presId="urn:microsoft.com/office/officeart/2005/8/layout/hierarchy6"/>
    <dgm:cxn modelId="{4E3364F3-4220-407C-9A43-9A1F08CB7799}" type="presParOf" srcId="{C0D2589B-90BD-4D1E-9C3F-7526F0FD7F25}" destId="{661391B4-5BF0-4660-BCD6-58A22AAD5A9B}" srcOrd="1" destOrd="0" presId="urn:microsoft.com/office/officeart/2005/8/layout/hierarchy6"/>
    <dgm:cxn modelId="{1B7C1064-C8D8-41EE-81FB-32021F00F451}" type="presParOf" srcId="{661391B4-5BF0-4660-BCD6-58A22AAD5A9B}" destId="{4A2324E9-701E-4159-B5AA-36FA9B7A448D}" srcOrd="0" destOrd="0" presId="urn:microsoft.com/office/officeart/2005/8/layout/hierarchy6"/>
    <dgm:cxn modelId="{46F6C20F-8FBE-4210-BFD1-49FAD44DD3D0}" type="presParOf" srcId="{661391B4-5BF0-4660-BCD6-58A22AAD5A9B}" destId="{4CF438F5-7D9A-441B-8CC5-82B1DD1DFE78}" srcOrd="1" destOrd="0" presId="urn:microsoft.com/office/officeart/2005/8/layout/hierarchy6"/>
    <dgm:cxn modelId="{134493D6-A701-40EF-A678-0894F7853994}" type="presParOf" srcId="{A4FDD014-3047-43F0-91AE-6CC503E962C8}" destId="{5643929C-722A-49E9-9BC9-307B1AD37484}" srcOrd="4" destOrd="0" presId="urn:microsoft.com/office/officeart/2005/8/layout/hierarchy6"/>
    <dgm:cxn modelId="{716F59DE-6293-4AB4-82B5-41ED7F95C928}" type="presParOf" srcId="{A4FDD014-3047-43F0-91AE-6CC503E962C8}" destId="{1EDC7702-BB50-44F7-88B3-A836FB8F4687}" srcOrd="5" destOrd="0" presId="urn:microsoft.com/office/officeart/2005/8/layout/hierarchy6"/>
    <dgm:cxn modelId="{CFE173EE-8F49-42F2-996C-00869141E3CA}" type="presParOf" srcId="{1EDC7702-BB50-44F7-88B3-A836FB8F4687}" destId="{04EDB51C-6758-45E9-BAB6-85057AD324CC}" srcOrd="0" destOrd="0" presId="urn:microsoft.com/office/officeart/2005/8/layout/hierarchy6"/>
    <dgm:cxn modelId="{D508F78B-FF5C-4CE1-92BE-3384D5FFD611}" type="presParOf" srcId="{1EDC7702-BB50-44F7-88B3-A836FB8F4687}" destId="{4D39148E-4424-4AEA-B7F2-481B553FA46B}" srcOrd="1" destOrd="0" presId="urn:microsoft.com/office/officeart/2005/8/layout/hierarchy6"/>
    <dgm:cxn modelId="{FA5B3BE0-5885-4B46-BB84-E962B20FD9E9}" type="presParOf" srcId="{4D39148E-4424-4AEA-B7F2-481B553FA46B}" destId="{D096F0E2-B51D-450A-A0A5-E0EB02F29298}" srcOrd="0" destOrd="0" presId="urn:microsoft.com/office/officeart/2005/8/layout/hierarchy6"/>
    <dgm:cxn modelId="{997586D7-056F-444B-B935-859A90AA71FA}" type="presParOf" srcId="{4D39148E-4424-4AEA-B7F2-481B553FA46B}" destId="{272A9F1F-7883-4F1F-AD93-DF55DF377C65}" srcOrd="1" destOrd="0" presId="urn:microsoft.com/office/officeart/2005/8/layout/hierarchy6"/>
    <dgm:cxn modelId="{6BB85093-D3E3-491F-83DF-ED683F7A4CA7}" type="presParOf" srcId="{272A9F1F-7883-4F1F-AD93-DF55DF377C65}" destId="{4B21A4FA-9680-417A-A90E-461D73610D46}" srcOrd="0" destOrd="0" presId="urn:microsoft.com/office/officeart/2005/8/layout/hierarchy6"/>
    <dgm:cxn modelId="{C5C3430F-DD8C-4D5C-B67C-1A7995516382}" type="presParOf" srcId="{272A9F1F-7883-4F1F-AD93-DF55DF377C65}" destId="{2542E185-A798-428D-8F00-81022E184114}" srcOrd="1" destOrd="0" presId="urn:microsoft.com/office/officeart/2005/8/layout/hierarchy6"/>
    <dgm:cxn modelId="{756C686D-8DFB-449E-8E4F-2FAFE865EB9D}" type="presParOf" srcId="{A2833324-C646-4278-9F1E-3C1FA9E2ABE8}" destId="{D0A70264-E9DF-47DD-8317-4CBCA48DE651}"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67E218-4F0C-4E00-84B7-76EAFF174943}">
      <dsp:nvSpPr>
        <dsp:cNvPr id="0" name=""/>
        <dsp:cNvSpPr/>
      </dsp:nvSpPr>
      <dsp:spPr>
        <a:xfrm>
          <a:off x="457661" y="460906"/>
          <a:ext cx="3076903" cy="3076903"/>
        </a:xfrm>
        <a:prstGeom prst="blockArc">
          <a:avLst>
            <a:gd name="adj1" fmla="val 11880000"/>
            <a:gd name="adj2" fmla="val 16200000"/>
            <a:gd name="adj3" fmla="val 4636"/>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C73502A-7D16-4F59-BC32-36CD5DBE09D4}">
      <dsp:nvSpPr>
        <dsp:cNvPr id="0" name=""/>
        <dsp:cNvSpPr/>
      </dsp:nvSpPr>
      <dsp:spPr>
        <a:xfrm>
          <a:off x="457661" y="460906"/>
          <a:ext cx="3076903" cy="3076903"/>
        </a:xfrm>
        <a:prstGeom prst="blockArc">
          <a:avLst>
            <a:gd name="adj1" fmla="val 7560000"/>
            <a:gd name="adj2" fmla="val 11880000"/>
            <a:gd name="adj3" fmla="val 4636"/>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8461C68-A02A-4105-BE71-D51608620BA8}">
      <dsp:nvSpPr>
        <dsp:cNvPr id="0" name=""/>
        <dsp:cNvSpPr/>
      </dsp:nvSpPr>
      <dsp:spPr>
        <a:xfrm>
          <a:off x="457661" y="460906"/>
          <a:ext cx="3076903" cy="3076903"/>
        </a:xfrm>
        <a:prstGeom prst="blockArc">
          <a:avLst>
            <a:gd name="adj1" fmla="val 3240000"/>
            <a:gd name="adj2" fmla="val 7560000"/>
            <a:gd name="adj3" fmla="val 4636"/>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F89A74C-A539-49E7-B818-A3F106C7E6EE}">
      <dsp:nvSpPr>
        <dsp:cNvPr id="0" name=""/>
        <dsp:cNvSpPr/>
      </dsp:nvSpPr>
      <dsp:spPr>
        <a:xfrm>
          <a:off x="457661" y="460906"/>
          <a:ext cx="3076903" cy="3076903"/>
        </a:xfrm>
        <a:prstGeom prst="blockArc">
          <a:avLst>
            <a:gd name="adj1" fmla="val 20520000"/>
            <a:gd name="adj2" fmla="val 3240000"/>
            <a:gd name="adj3" fmla="val 4636"/>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50AFB42-8D2C-449D-A9C4-B73FC20A11EA}">
      <dsp:nvSpPr>
        <dsp:cNvPr id="0" name=""/>
        <dsp:cNvSpPr/>
      </dsp:nvSpPr>
      <dsp:spPr>
        <a:xfrm>
          <a:off x="457661" y="460906"/>
          <a:ext cx="3076903" cy="3076903"/>
        </a:xfrm>
        <a:prstGeom prst="blockArc">
          <a:avLst>
            <a:gd name="adj1" fmla="val 16200000"/>
            <a:gd name="adj2" fmla="val 20520000"/>
            <a:gd name="adj3" fmla="val 4636"/>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6860EC3-5952-429B-AA8A-360CA0F62A0D}">
      <dsp:nvSpPr>
        <dsp:cNvPr id="0" name=""/>
        <dsp:cNvSpPr/>
      </dsp:nvSpPr>
      <dsp:spPr>
        <a:xfrm>
          <a:off x="1288482" y="1291727"/>
          <a:ext cx="1415260" cy="1415260"/>
        </a:xfrm>
        <a:prstGeom prst="ellipse">
          <a:avLst/>
        </a:prstGeom>
        <a:solidFill>
          <a:schemeClr val="lt1">
            <a:hueOff val="0"/>
            <a:satOff val="0"/>
            <a:lumOff val="0"/>
            <a:alphaOff val="0"/>
          </a:schemeClr>
        </a:solidFill>
        <a:ln w="1587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Search problem</a:t>
          </a:r>
        </a:p>
      </dsp:txBody>
      <dsp:txXfrm>
        <a:off x="1495742" y="1498987"/>
        <a:ext cx="1000740" cy="1000740"/>
      </dsp:txXfrm>
    </dsp:sp>
    <dsp:sp modelId="{96B1BA5C-29B7-4C18-8B87-9CC4D0F5BDFE}">
      <dsp:nvSpPr>
        <dsp:cNvPr id="0" name=""/>
        <dsp:cNvSpPr/>
      </dsp:nvSpPr>
      <dsp:spPr>
        <a:xfrm>
          <a:off x="1159625" y="1229"/>
          <a:ext cx="1672975" cy="990682"/>
        </a:xfrm>
        <a:prstGeom prst="ellipse">
          <a:avLst/>
        </a:prstGeom>
        <a:solidFill>
          <a:schemeClr val="lt1">
            <a:hueOff val="0"/>
            <a:satOff val="0"/>
            <a:lumOff val="0"/>
            <a:alphaOff val="0"/>
          </a:schemeClr>
        </a:solidFill>
        <a:ln w="1587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State space</a:t>
          </a:r>
        </a:p>
      </dsp:txBody>
      <dsp:txXfrm>
        <a:off x="1404627" y="146311"/>
        <a:ext cx="1182971" cy="700518"/>
      </dsp:txXfrm>
    </dsp:sp>
    <dsp:sp modelId="{915885F3-F4A1-46F8-BEC2-433973B07E8A}">
      <dsp:nvSpPr>
        <dsp:cNvPr id="0" name=""/>
        <dsp:cNvSpPr/>
      </dsp:nvSpPr>
      <dsp:spPr>
        <a:xfrm>
          <a:off x="2667120" y="1039630"/>
          <a:ext cx="1516457" cy="990682"/>
        </a:xfrm>
        <a:prstGeom prst="ellipse">
          <a:avLst/>
        </a:prstGeom>
        <a:solidFill>
          <a:schemeClr val="lt1">
            <a:hueOff val="0"/>
            <a:satOff val="0"/>
            <a:lumOff val="0"/>
            <a:alphaOff val="0"/>
          </a:schemeClr>
        </a:solidFill>
        <a:ln w="1587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Initial state</a:t>
          </a:r>
        </a:p>
      </dsp:txBody>
      <dsp:txXfrm>
        <a:off x="2889200" y="1184712"/>
        <a:ext cx="1072297" cy="700518"/>
      </dsp:txXfrm>
    </dsp:sp>
    <dsp:sp modelId="{3D853345-CE23-4F91-817D-15980C072E23}">
      <dsp:nvSpPr>
        <dsp:cNvPr id="0" name=""/>
        <dsp:cNvSpPr/>
      </dsp:nvSpPr>
      <dsp:spPr>
        <a:xfrm>
          <a:off x="2111952" y="2719797"/>
          <a:ext cx="1534953" cy="990682"/>
        </a:xfrm>
        <a:prstGeom prst="ellipse">
          <a:avLst/>
        </a:prstGeom>
        <a:solidFill>
          <a:schemeClr val="lt1">
            <a:hueOff val="0"/>
            <a:satOff val="0"/>
            <a:lumOff val="0"/>
            <a:alphaOff val="0"/>
          </a:schemeClr>
        </a:solidFill>
        <a:ln w="1587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Goal state</a:t>
          </a:r>
        </a:p>
      </dsp:txBody>
      <dsp:txXfrm>
        <a:off x="2336741" y="2864879"/>
        <a:ext cx="1085375" cy="700518"/>
      </dsp:txXfrm>
    </dsp:sp>
    <dsp:sp modelId="{905A47AE-4BF0-471B-8A94-449FFA262B58}">
      <dsp:nvSpPr>
        <dsp:cNvPr id="0" name=""/>
        <dsp:cNvSpPr/>
      </dsp:nvSpPr>
      <dsp:spPr>
        <a:xfrm>
          <a:off x="249134" y="2719797"/>
          <a:ext cx="1727323" cy="990682"/>
        </a:xfrm>
        <a:prstGeom prst="ellipse">
          <a:avLst/>
        </a:prstGeom>
        <a:solidFill>
          <a:schemeClr val="lt1">
            <a:hueOff val="0"/>
            <a:satOff val="0"/>
            <a:lumOff val="0"/>
            <a:alphaOff val="0"/>
          </a:schemeClr>
        </a:solidFill>
        <a:ln w="1587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Actions</a:t>
          </a:r>
        </a:p>
      </dsp:txBody>
      <dsp:txXfrm>
        <a:off x="502095" y="2864879"/>
        <a:ext cx="1221401" cy="700518"/>
      </dsp:txXfrm>
    </dsp:sp>
    <dsp:sp modelId="{009C3871-1C74-4FB2-B9D8-DF6C4F593D23}">
      <dsp:nvSpPr>
        <dsp:cNvPr id="0" name=""/>
        <dsp:cNvSpPr/>
      </dsp:nvSpPr>
      <dsp:spPr>
        <a:xfrm>
          <a:off x="-54726" y="1039630"/>
          <a:ext cx="1243207" cy="990682"/>
        </a:xfrm>
        <a:prstGeom prst="ellipse">
          <a:avLst/>
        </a:prstGeom>
        <a:solidFill>
          <a:schemeClr val="lt1">
            <a:hueOff val="0"/>
            <a:satOff val="0"/>
            <a:lumOff val="0"/>
            <a:alphaOff val="0"/>
          </a:schemeClr>
        </a:solidFill>
        <a:ln w="1587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Solution</a:t>
          </a:r>
        </a:p>
      </dsp:txBody>
      <dsp:txXfrm>
        <a:off x="127337" y="1184712"/>
        <a:ext cx="879081" cy="7005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B39DAA-92B9-49BB-A2B6-A4D38C14D81D}">
      <dsp:nvSpPr>
        <dsp:cNvPr id="0" name=""/>
        <dsp:cNvSpPr/>
      </dsp:nvSpPr>
      <dsp:spPr>
        <a:xfrm>
          <a:off x="6478980" y="113739"/>
          <a:ext cx="2357481" cy="819994"/>
        </a:xfrm>
        <a:prstGeom prst="roundRect">
          <a:avLst>
            <a:gd name="adj" fmla="val 10000"/>
          </a:avLst>
        </a:prstGeom>
        <a:solidFill>
          <a:schemeClr val="lt1">
            <a:hueOff val="0"/>
            <a:satOff val="0"/>
            <a:lumOff val="0"/>
            <a:alphaOff val="0"/>
          </a:schemeClr>
        </a:solidFill>
        <a:ln w="1587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latin typeface="Times New Roman" panose="02020603050405020304" pitchFamily="18" charset="0"/>
              <a:cs typeface="Times New Roman" panose="02020603050405020304" pitchFamily="18" charset="0"/>
            </a:rPr>
            <a:t>Search Algorithms</a:t>
          </a:r>
          <a:endParaRPr lang="en-US" sz="2000" b="1" kern="1200"/>
        </a:p>
      </dsp:txBody>
      <dsp:txXfrm>
        <a:off x="6502997" y="137756"/>
        <a:ext cx="2309447" cy="771960"/>
      </dsp:txXfrm>
    </dsp:sp>
    <dsp:sp modelId="{FAC003E3-15F2-4BE8-93E8-278C6345760A}">
      <dsp:nvSpPr>
        <dsp:cNvPr id="0" name=""/>
        <dsp:cNvSpPr/>
      </dsp:nvSpPr>
      <dsp:spPr>
        <a:xfrm>
          <a:off x="3223405" y="933733"/>
          <a:ext cx="4434315" cy="824923"/>
        </a:xfrm>
        <a:custGeom>
          <a:avLst/>
          <a:gdLst/>
          <a:ahLst/>
          <a:cxnLst/>
          <a:rect l="0" t="0" r="0" b="0"/>
          <a:pathLst>
            <a:path>
              <a:moveTo>
                <a:pt x="4434315" y="0"/>
              </a:moveTo>
              <a:lnTo>
                <a:pt x="4434315" y="412461"/>
              </a:lnTo>
              <a:lnTo>
                <a:pt x="0" y="412461"/>
              </a:lnTo>
              <a:lnTo>
                <a:pt x="0" y="824923"/>
              </a:lnTo>
            </a:path>
          </a:pathLst>
        </a:custGeom>
        <a:noFill/>
        <a:ln w="1587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F141E6-9384-48DD-8A62-E73960730ECC}">
      <dsp:nvSpPr>
        <dsp:cNvPr id="0" name=""/>
        <dsp:cNvSpPr/>
      </dsp:nvSpPr>
      <dsp:spPr>
        <a:xfrm>
          <a:off x="2221991" y="1758657"/>
          <a:ext cx="2002828" cy="819994"/>
        </a:xfrm>
        <a:prstGeom prst="roundRect">
          <a:avLst>
            <a:gd name="adj" fmla="val 10000"/>
          </a:avLst>
        </a:prstGeom>
        <a:solidFill>
          <a:schemeClr val="lt1">
            <a:hueOff val="0"/>
            <a:satOff val="0"/>
            <a:lumOff val="0"/>
            <a:alphaOff val="0"/>
          </a:schemeClr>
        </a:solidFill>
        <a:ln w="1587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latin typeface="Times New Roman" panose="02020603050405020304" pitchFamily="18" charset="0"/>
              <a:cs typeface="Times New Roman" panose="02020603050405020304" pitchFamily="18" charset="0"/>
            </a:rPr>
            <a:t>Uninformed Search</a:t>
          </a:r>
        </a:p>
      </dsp:txBody>
      <dsp:txXfrm>
        <a:off x="2246008" y="1782674"/>
        <a:ext cx="1954794" cy="771960"/>
      </dsp:txXfrm>
    </dsp:sp>
    <dsp:sp modelId="{EF0DE537-A068-4948-B477-15727DC38EAE}">
      <dsp:nvSpPr>
        <dsp:cNvPr id="0" name=""/>
        <dsp:cNvSpPr/>
      </dsp:nvSpPr>
      <dsp:spPr>
        <a:xfrm>
          <a:off x="983155" y="2578652"/>
          <a:ext cx="2240249" cy="674219"/>
        </a:xfrm>
        <a:custGeom>
          <a:avLst/>
          <a:gdLst/>
          <a:ahLst/>
          <a:cxnLst/>
          <a:rect l="0" t="0" r="0" b="0"/>
          <a:pathLst>
            <a:path>
              <a:moveTo>
                <a:pt x="2240249" y="0"/>
              </a:moveTo>
              <a:lnTo>
                <a:pt x="2240249" y="337109"/>
              </a:lnTo>
              <a:lnTo>
                <a:pt x="0" y="337109"/>
              </a:lnTo>
              <a:lnTo>
                <a:pt x="0" y="674219"/>
              </a:lnTo>
            </a:path>
          </a:pathLst>
        </a:custGeom>
        <a:noFill/>
        <a:ln w="15875"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AFFC29-F7FC-4AAF-87A3-81FD85CAF11B}">
      <dsp:nvSpPr>
        <dsp:cNvPr id="0" name=""/>
        <dsp:cNvSpPr/>
      </dsp:nvSpPr>
      <dsp:spPr>
        <a:xfrm>
          <a:off x="0" y="3252871"/>
          <a:ext cx="1966311" cy="717493"/>
        </a:xfrm>
        <a:prstGeom prst="roundRect">
          <a:avLst>
            <a:gd name="adj" fmla="val 10000"/>
          </a:avLst>
        </a:prstGeom>
        <a:solidFill>
          <a:schemeClr val="lt1">
            <a:hueOff val="0"/>
            <a:satOff val="0"/>
            <a:lumOff val="0"/>
            <a:alphaOff val="0"/>
          </a:schemeClr>
        </a:solidFill>
        <a:ln w="1587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Times New Roman" panose="02020603050405020304" pitchFamily="18" charset="0"/>
              <a:cs typeface="Times New Roman" panose="02020603050405020304" pitchFamily="18" charset="0"/>
            </a:rPr>
            <a:t>Depth First Search (DFS)</a:t>
          </a:r>
        </a:p>
      </dsp:txBody>
      <dsp:txXfrm>
        <a:off x="21015" y="3273886"/>
        <a:ext cx="1924281" cy="675463"/>
      </dsp:txXfrm>
    </dsp:sp>
    <dsp:sp modelId="{A11CA10D-C6F0-4F44-B82F-4601643D66B3}">
      <dsp:nvSpPr>
        <dsp:cNvPr id="0" name=""/>
        <dsp:cNvSpPr/>
      </dsp:nvSpPr>
      <dsp:spPr>
        <a:xfrm>
          <a:off x="3177685" y="2578652"/>
          <a:ext cx="91440" cy="642065"/>
        </a:xfrm>
        <a:custGeom>
          <a:avLst/>
          <a:gdLst/>
          <a:ahLst/>
          <a:cxnLst/>
          <a:rect l="0" t="0" r="0" b="0"/>
          <a:pathLst>
            <a:path>
              <a:moveTo>
                <a:pt x="45720" y="0"/>
              </a:moveTo>
              <a:lnTo>
                <a:pt x="45720" y="321032"/>
              </a:lnTo>
              <a:lnTo>
                <a:pt x="51437" y="321032"/>
              </a:lnTo>
              <a:lnTo>
                <a:pt x="51437" y="642065"/>
              </a:lnTo>
            </a:path>
          </a:pathLst>
        </a:custGeom>
        <a:noFill/>
        <a:ln w="15875"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40FEC8-E760-463D-9F8F-4F3018C10686}">
      <dsp:nvSpPr>
        <dsp:cNvPr id="0" name=""/>
        <dsp:cNvSpPr/>
      </dsp:nvSpPr>
      <dsp:spPr>
        <a:xfrm>
          <a:off x="2190849" y="3220717"/>
          <a:ext cx="2076547" cy="819994"/>
        </a:xfrm>
        <a:prstGeom prst="roundRect">
          <a:avLst>
            <a:gd name="adj" fmla="val 10000"/>
          </a:avLst>
        </a:prstGeom>
        <a:solidFill>
          <a:schemeClr val="lt1">
            <a:hueOff val="0"/>
            <a:satOff val="0"/>
            <a:lumOff val="0"/>
            <a:alphaOff val="0"/>
          </a:schemeClr>
        </a:solidFill>
        <a:ln w="1587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a:latin typeface="Times New Roman" panose="02020603050405020304" pitchFamily="18" charset="0"/>
              <a:cs typeface="Times New Roman" panose="02020603050405020304" pitchFamily="18" charset="0"/>
            </a:rPr>
            <a:t>Breadth First Search (BFS)</a:t>
          </a:r>
        </a:p>
      </dsp:txBody>
      <dsp:txXfrm>
        <a:off x="2214866" y="3244734"/>
        <a:ext cx="2028513" cy="771960"/>
      </dsp:txXfrm>
    </dsp:sp>
    <dsp:sp modelId="{D1A21EF5-86F6-4808-A748-05E01EC5D575}">
      <dsp:nvSpPr>
        <dsp:cNvPr id="0" name=""/>
        <dsp:cNvSpPr/>
      </dsp:nvSpPr>
      <dsp:spPr>
        <a:xfrm>
          <a:off x="3223405" y="2578652"/>
          <a:ext cx="2382568" cy="659349"/>
        </a:xfrm>
        <a:custGeom>
          <a:avLst/>
          <a:gdLst/>
          <a:ahLst/>
          <a:cxnLst/>
          <a:rect l="0" t="0" r="0" b="0"/>
          <a:pathLst>
            <a:path>
              <a:moveTo>
                <a:pt x="0" y="0"/>
              </a:moveTo>
              <a:lnTo>
                <a:pt x="0" y="329674"/>
              </a:lnTo>
              <a:lnTo>
                <a:pt x="2382568" y="329674"/>
              </a:lnTo>
              <a:lnTo>
                <a:pt x="2382568" y="659349"/>
              </a:lnTo>
            </a:path>
          </a:pathLst>
        </a:custGeom>
        <a:noFill/>
        <a:ln w="15875"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4B3E55-3A9D-4460-85AA-ED294B004628}">
      <dsp:nvSpPr>
        <dsp:cNvPr id="0" name=""/>
        <dsp:cNvSpPr/>
      </dsp:nvSpPr>
      <dsp:spPr>
        <a:xfrm>
          <a:off x="4417599" y="3238002"/>
          <a:ext cx="2376748" cy="819994"/>
        </a:xfrm>
        <a:prstGeom prst="roundRect">
          <a:avLst>
            <a:gd name="adj" fmla="val 10000"/>
          </a:avLst>
        </a:prstGeom>
        <a:solidFill>
          <a:schemeClr val="lt1">
            <a:hueOff val="0"/>
            <a:satOff val="0"/>
            <a:lumOff val="0"/>
            <a:alphaOff val="0"/>
          </a:schemeClr>
        </a:solidFill>
        <a:ln w="1587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latin typeface="Times New Roman" panose="02020603050405020304" pitchFamily="18" charset="0"/>
              <a:cs typeface="Times New Roman" panose="02020603050405020304" pitchFamily="18" charset="0"/>
            </a:rPr>
            <a:t>Uniform Cost Search</a:t>
          </a:r>
        </a:p>
      </dsp:txBody>
      <dsp:txXfrm>
        <a:off x="4441616" y="3262019"/>
        <a:ext cx="2328714" cy="771960"/>
      </dsp:txXfrm>
    </dsp:sp>
    <dsp:sp modelId="{B2A21945-69F4-4C08-A5A1-11ABEFBE8818}">
      <dsp:nvSpPr>
        <dsp:cNvPr id="0" name=""/>
        <dsp:cNvSpPr/>
      </dsp:nvSpPr>
      <dsp:spPr>
        <a:xfrm>
          <a:off x="7657720" y="933733"/>
          <a:ext cx="347160" cy="877961"/>
        </a:xfrm>
        <a:custGeom>
          <a:avLst/>
          <a:gdLst/>
          <a:ahLst/>
          <a:cxnLst/>
          <a:rect l="0" t="0" r="0" b="0"/>
          <a:pathLst>
            <a:path>
              <a:moveTo>
                <a:pt x="0" y="0"/>
              </a:moveTo>
              <a:lnTo>
                <a:pt x="0" y="438980"/>
              </a:lnTo>
              <a:lnTo>
                <a:pt x="347160" y="438980"/>
              </a:lnTo>
              <a:lnTo>
                <a:pt x="347160" y="877961"/>
              </a:lnTo>
            </a:path>
          </a:pathLst>
        </a:custGeom>
        <a:noFill/>
        <a:ln w="1587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EFB5C5-03EC-42A4-BDFA-92D47931E478}">
      <dsp:nvSpPr>
        <dsp:cNvPr id="0" name=""/>
        <dsp:cNvSpPr/>
      </dsp:nvSpPr>
      <dsp:spPr>
        <a:xfrm>
          <a:off x="7015696" y="1811695"/>
          <a:ext cx="1978370" cy="819994"/>
        </a:xfrm>
        <a:prstGeom prst="roundRect">
          <a:avLst>
            <a:gd name="adj" fmla="val 10000"/>
          </a:avLst>
        </a:prstGeom>
        <a:solidFill>
          <a:schemeClr val="lt1">
            <a:hueOff val="0"/>
            <a:satOff val="0"/>
            <a:lumOff val="0"/>
            <a:alphaOff val="0"/>
          </a:schemeClr>
        </a:solidFill>
        <a:ln w="1587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latin typeface="Times New Roman" panose="02020603050405020304" pitchFamily="18" charset="0"/>
              <a:cs typeface="Times New Roman" panose="02020603050405020304" pitchFamily="18" charset="0"/>
            </a:rPr>
            <a:t>Informed search</a:t>
          </a:r>
        </a:p>
      </dsp:txBody>
      <dsp:txXfrm>
        <a:off x="7039713" y="1835712"/>
        <a:ext cx="1930336" cy="771960"/>
      </dsp:txXfrm>
    </dsp:sp>
    <dsp:sp modelId="{C6CEB10C-EECA-460D-B31A-E39034E2DF25}">
      <dsp:nvSpPr>
        <dsp:cNvPr id="0" name=""/>
        <dsp:cNvSpPr/>
      </dsp:nvSpPr>
      <dsp:spPr>
        <a:xfrm>
          <a:off x="7953348" y="2631690"/>
          <a:ext cx="91440" cy="703455"/>
        </a:xfrm>
        <a:custGeom>
          <a:avLst/>
          <a:gdLst/>
          <a:ahLst/>
          <a:cxnLst/>
          <a:rect l="0" t="0" r="0" b="0"/>
          <a:pathLst>
            <a:path>
              <a:moveTo>
                <a:pt x="51533" y="0"/>
              </a:moveTo>
              <a:lnTo>
                <a:pt x="51533" y="351727"/>
              </a:lnTo>
              <a:lnTo>
                <a:pt x="45720" y="351727"/>
              </a:lnTo>
              <a:lnTo>
                <a:pt x="45720" y="703455"/>
              </a:lnTo>
            </a:path>
          </a:pathLst>
        </a:custGeom>
        <a:noFill/>
        <a:ln w="15875"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2324E9-701E-4159-B5AA-36FA9B7A448D}">
      <dsp:nvSpPr>
        <dsp:cNvPr id="0" name=""/>
        <dsp:cNvSpPr/>
      </dsp:nvSpPr>
      <dsp:spPr>
        <a:xfrm>
          <a:off x="6964805" y="3335146"/>
          <a:ext cx="2068524" cy="833016"/>
        </a:xfrm>
        <a:prstGeom prst="roundRect">
          <a:avLst>
            <a:gd name="adj" fmla="val 10000"/>
          </a:avLst>
        </a:prstGeom>
        <a:solidFill>
          <a:schemeClr val="lt1">
            <a:hueOff val="0"/>
            <a:satOff val="0"/>
            <a:lumOff val="0"/>
            <a:alphaOff val="0"/>
          </a:schemeClr>
        </a:solidFill>
        <a:ln w="1587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latin typeface="Times New Roman" panose="02020603050405020304" pitchFamily="18" charset="0"/>
              <a:cs typeface="Times New Roman" panose="02020603050405020304" pitchFamily="18" charset="0"/>
            </a:rPr>
            <a:t>A* Search</a:t>
          </a:r>
        </a:p>
      </dsp:txBody>
      <dsp:txXfrm>
        <a:off x="6989203" y="3359544"/>
        <a:ext cx="2019728" cy="784220"/>
      </dsp:txXfrm>
    </dsp:sp>
    <dsp:sp modelId="{5643929C-722A-49E9-9BC9-307B1AD37484}">
      <dsp:nvSpPr>
        <dsp:cNvPr id="0" name=""/>
        <dsp:cNvSpPr/>
      </dsp:nvSpPr>
      <dsp:spPr>
        <a:xfrm>
          <a:off x="7657720" y="933733"/>
          <a:ext cx="2729747" cy="813601"/>
        </a:xfrm>
        <a:custGeom>
          <a:avLst/>
          <a:gdLst/>
          <a:ahLst/>
          <a:cxnLst/>
          <a:rect l="0" t="0" r="0" b="0"/>
          <a:pathLst>
            <a:path>
              <a:moveTo>
                <a:pt x="0" y="0"/>
              </a:moveTo>
              <a:lnTo>
                <a:pt x="0" y="406800"/>
              </a:lnTo>
              <a:lnTo>
                <a:pt x="2729747" y="406800"/>
              </a:lnTo>
              <a:lnTo>
                <a:pt x="2729747" y="813601"/>
              </a:lnTo>
            </a:path>
          </a:pathLst>
        </a:custGeom>
        <a:noFill/>
        <a:ln w="1587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EDB51C-6758-45E9-BAB6-85057AD324CC}">
      <dsp:nvSpPr>
        <dsp:cNvPr id="0" name=""/>
        <dsp:cNvSpPr/>
      </dsp:nvSpPr>
      <dsp:spPr>
        <a:xfrm>
          <a:off x="9192536" y="1747334"/>
          <a:ext cx="2389863" cy="819994"/>
        </a:xfrm>
        <a:prstGeom prst="roundRect">
          <a:avLst>
            <a:gd name="adj" fmla="val 10000"/>
          </a:avLst>
        </a:prstGeom>
        <a:solidFill>
          <a:schemeClr val="lt1">
            <a:hueOff val="0"/>
            <a:satOff val="0"/>
            <a:lumOff val="0"/>
            <a:alphaOff val="0"/>
          </a:schemeClr>
        </a:solidFill>
        <a:ln w="1587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latin typeface="Times New Roman" panose="02020603050405020304" pitchFamily="18" charset="0"/>
              <a:cs typeface="Times New Roman" panose="02020603050405020304" pitchFamily="18" charset="0"/>
            </a:rPr>
            <a:t>Adversarial Search </a:t>
          </a:r>
        </a:p>
      </dsp:txBody>
      <dsp:txXfrm>
        <a:off x="9216553" y="1771351"/>
        <a:ext cx="2341829" cy="771960"/>
      </dsp:txXfrm>
    </dsp:sp>
    <dsp:sp modelId="{D096F0E2-B51D-450A-A0A5-E0EB02F29298}">
      <dsp:nvSpPr>
        <dsp:cNvPr id="0" name=""/>
        <dsp:cNvSpPr/>
      </dsp:nvSpPr>
      <dsp:spPr>
        <a:xfrm>
          <a:off x="10387468" y="2567329"/>
          <a:ext cx="254276" cy="712248"/>
        </a:xfrm>
        <a:custGeom>
          <a:avLst/>
          <a:gdLst/>
          <a:ahLst/>
          <a:cxnLst/>
          <a:rect l="0" t="0" r="0" b="0"/>
          <a:pathLst>
            <a:path>
              <a:moveTo>
                <a:pt x="0" y="0"/>
              </a:moveTo>
              <a:lnTo>
                <a:pt x="0" y="356124"/>
              </a:lnTo>
              <a:lnTo>
                <a:pt x="254276" y="356124"/>
              </a:lnTo>
              <a:lnTo>
                <a:pt x="254276" y="712248"/>
              </a:lnTo>
            </a:path>
          </a:pathLst>
        </a:custGeom>
        <a:noFill/>
        <a:ln w="15875" cap="flat" cmpd="sng" algn="ctr">
          <a:solidFill>
            <a:schemeClr val="accent6">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21A4FA-9680-417A-A90E-461D73610D46}">
      <dsp:nvSpPr>
        <dsp:cNvPr id="0" name=""/>
        <dsp:cNvSpPr/>
      </dsp:nvSpPr>
      <dsp:spPr>
        <a:xfrm>
          <a:off x="9701089" y="3279577"/>
          <a:ext cx="1881310" cy="833016"/>
        </a:xfrm>
        <a:prstGeom prst="roundRect">
          <a:avLst>
            <a:gd name="adj" fmla="val 10000"/>
          </a:avLst>
        </a:prstGeom>
        <a:solidFill>
          <a:schemeClr val="lt1">
            <a:hueOff val="0"/>
            <a:satOff val="0"/>
            <a:lumOff val="0"/>
            <a:alphaOff val="0"/>
          </a:schemeClr>
        </a:solidFill>
        <a:ln w="15875"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a:latin typeface="Times New Roman" panose="02020603050405020304" pitchFamily="18" charset="0"/>
              <a:cs typeface="Times New Roman" panose="02020603050405020304" pitchFamily="18" charset="0"/>
            </a:rPr>
            <a:t>Min-Max</a:t>
          </a:r>
        </a:p>
      </dsp:txBody>
      <dsp:txXfrm>
        <a:off x="9725487" y="3303975"/>
        <a:ext cx="1832514" cy="784220"/>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850443" y="0"/>
            <a:ext cx="2945659" cy="498135"/>
          </a:xfrm>
          <a:prstGeom prst="rect">
            <a:avLst/>
          </a:prstGeom>
        </p:spPr>
        <p:txBody>
          <a:bodyPr vert="horz" lIns="93177" tIns="46589" rIns="93177" bIns="46589" rtlCol="0"/>
          <a:lstStyle>
            <a:lvl1pPr algn="r">
              <a:defRPr sz="1200"/>
            </a:lvl1pPr>
          </a:lstStyle>
          <a:p>
            <a:fld id="{FBCB3745-6C41-40A4-BEC9-6BEB218A0859}" type="datetimeFigureOut">
              <a:rPr lang="en-US" smtClean="0"/>
              <a:t>10/6/2022</a:t>
            </a:fld>
            <a:endParaRPr lang="en-U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0092"/>
            <a:ext cx="2945659" cy="498134"/>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2"/>
            <a:ext cx="2945659" cy="498134"/>
          </a:xfrm>
          <a:prstGeom prst="rect">
            <a:avLst/>
          </a:prstGeom>
        </p:spPr>
        <p:txBody>
          <a:bodyPr vert="horz" lIns="93177" tIns="46589" rIns="93177" bIns="46589" rtlCol="0" anchor="b"/>
          <a:lstStyle>
            <a:lvl1pPr algn="r">
              <a:defRPr sz="1200"/>
            </a:lvl1pPr>
          </a:lstStyle>
          <a:p>
            <a:fld id="{1E003C43-1C0C-47D7-96F1-DE4B1C87DAE9}" type="slidenum">
              <a:rPr lang="en-US" smtClean="0"/>
              <a:t>‹#›</a:t>
            </a:fld>
            <a:endParaRPr lang="en-US"/>
          </a:p>
        </p:txBody>
      </p:sp>
    </p:spTree>
    <p:extLst>
      <p:ext uri="{BB962C8B-B14F-4D97-AF65-F5344CB8AC3E}">
        <p14:creationId xmlns:p14="http://schemas.microsoft.com/office/powerpoint/2010/main" val="459532810"/>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a:t>
            </a:fld>
            <a:endParaRPr lang="en-US"/>
          </a:p>
        </p:txBody>
      </p:sp>
    </p:spTree>
    <p:extLst>
      <p:ext uri="{BB962C8B-B14F-4D97-AF65-F5344CB8AC3E}">
        <p14:creationId xmlns:p14="http://schemas.microsoft.com/office/powerpoint/2010/main" val="2128051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10</a:t>
            </a:fld>
            <a:endParaRPr lang="en-US"/>
          </a:p>
        </p:txBody>
      </p:sp>
    </p:spTree>
    <p:extLst>
      <p:ext uri="{BB962C8B-B14F-4D97-AF65-F5344CB8AC3E}">
        <p14:creationId xmlns:p14="http://schemas.microsoft.com/office/powerpoint/2010/main" val="2946808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examples in this chapter about finding path from a source to destination.</a:t>
            </a:r>
          </a:p>
          <a:p>
            <a:r>
              <a:rPr lang="en-US"/>
              <a:t>The objective of this example is to show the students how to solve a problem as search problems.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11</a:t>
            </a:fld>
            <a:endParaRPr lang="en-US"/>
          </a:p>
        </p:txBody>
      </p:sp>
    </p:spTree>
    <p:extLst>
      <p:ext uri="{BB962C8B-B14F-4D97-AF65-F5344CB8AC3E}">
        <p14:creationId xmlns:p14="http://schemas.microsoft.com/office/powerpoint/2010/main" val="2224737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12</a:t>
            </a:fld>
            <a:endParaRPr lang="en-US"/>
          </a:p>
        </p:txBody>
      </p:sp>
    </p:spTree>
    <p:extLst>
      <p:ext uri="{BB962C8B-B14F-4D97-AF65-F5344CB8AC3E}">
        <p14:creationId xmlns:p14="http://schemas.microsoft.com/office/powerpoint/2010/main" val="2613395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06DE6E4C-9EFA-43D4-A466-27E605DE36D5}" type="slidenum">
              <a:rPr lang="en-US" smtClean="0"/>
              <a:t>13</a:t>
            </a:fld>
            <a:endParaRPr lang="en-US"/>
          </a:p>
        </p:txBody>
      </p:sp>
    </p:spTree>
    <p:extLst>
      <p:ext uri="{BB962C8B-B14F-4D97-AF65-F5344CB8AC3E}">
        <p14:creationId xmlns:p14="http://schemas.microsoft.com/office/powerpoint/2010/main" val="2693222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14</a:t>
            </a:fld>
            <a:endParaRPr lang="en-US"/>
          </a:p>
        </p:txBody>
      </p:sp>
    </p:spTree>
    <p:extLst>
      <p:ext uri="{BB962C8B-B14F-4D97-AF65-F5344CB8AC3E}">
        <p14:creationId xmlns:p14="http://schemas.microsoft.com/office/powerpoint/2010/main" val="1102266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15</a:t>
            </a:fld>
            <a:endParaRPr lang="en-US"/>
          </a:p>
        </p:txBody>
      </p:sp>
    </p:spTree>
    <p:extLst>
      <p:ext uri="{BB962C8B-B14F-4D97-AF65-F5344CB8AC3E}">
        <p14:creationId xmlns:p14="http://schemas.microsoft.com/office/powerpoint/2010/main" val="98274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16</a:t>
            </a:fld>
            <a:endParaRPr lang="en-US"/>
          </a:p>
        </p:txBody>
      </p:sp>
    </p:spTree>
    <p:extLst>
      <p:ext uri="{BB962C8B-B14F-4D97-AF65-F5344CB8AC3E}">
        <p14:creationId xmlns:p14="http://schemas.microsoft.com/office/powerpoint/2010/main" val="3615886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17</a:t>
            </a:fld>
            <a:endParaRPr lang="en-US"/>
          </a:p>
        </p:txBody>
      </p:sp>
    </p:spTree>
    <p:extLst>
      <p:ext uri="{BB962C8B-B14F-4D97-AF65-F5344CB8AC3E}">
        <p14:creationId xmlns:p14="http://schemas.microsoft.com/office/powerpoint/2010/main" val="2882541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18</a:t>
            </a:fld>
            <a:endParaRPr lang="en-US"/>
          </a:p>
        </p:txBody>
      </p:sp>
    </p:spTree>
    <p:extLst>
      <p:ext uri="{BB962C8B-B14F-4D97-AF65-F5344CB8AC3E}">
        <p14:creationId xmlns:p14="http://schemas.microsoft.com/office/powerpoint/2010/main" val="1360644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19</a:t>
            </a:fld>
            <a:endParaRPr lang="en-US"/>
          </a:p>
        </p:txBody>
      </p:sp>
    </p:spTree>
    <p:extLst>
      <p:ext uri="{BB962C8B-B14F-4D97-AF65-F5344CB8AC3E}">
        <p14:creationId xmlns:p14="http://schemas.microsoft.com/office/powerpoint/2010/main" val="2352182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2</a:t>
            </a:fld>
            <a:endParaRPr lang="en-US"/>
          </a:p>
        </p:txBody>
      </p:sp>
    </p:spTree>
    <p:extLst>
      <p:ext uri="{BB962C8B-B14F-4D97-AF65-F5344CB8AC3E}">
        <p14:creationId xmlns:p14="http://schemas.microsoft.com/office/powerpoint/2010/main" val="1851122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20</a:t>
            </a:fld>
            <a:endParaRPr lang="en-US"/>
          </a:p>
        </p:txBody>
      </p:sp>
    </p:spTree>
    <p:extLst>
      <p:ext uri="{BB962C8B-B14F-4D97-AF65-F5344CB8AC3E}">
        <p14:creationId xmlns:p14="http://schemas.microsoft.com/office/powerpoint/2010/main" val="2062427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21</a:t>
            </a:fld>
            <a:endParaRPr lang="en-US"/>
          </a:p>
        </p:txBody>
      </p:sp>
    </p:spTree>
    <p:extLst>
      <p:ext uri="{BB962C8B-B14F-4D97-AF65-F5344CB8AC3E}">
        <p14:creationId xmlns:p14="http://schemas.microsoft.com/office/powerpoint/2010/main" val="4010060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22</a:t>
            </a:fld>
            <a:endParaRPr lang="en-US"/>
          </a:p>
        </p:txBody>
      </p:sp>
    </p:spTree>
    <p:extLst>
      <p:ext uri="{BB962C8B-B14F-4D97-AF65-F5344CB8AC3E}">
        <p14:creationId xmlns:p14="http://schemas.microsoft.com/office/powerpoint/2010/main" val="43349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23</a:t>
            </a:fld>
            <a:endParaRPr lang="en-US"/>
          </a:p>
        </p:txBody>
      </p:sp>
    </p:spTree>
    <p:extLst>
      <p:ext uri="{BB962C8B-B14F-4D97-AF65-F5344CB8AC3E}">
        <p14:creationId xmlns:p14="http://schemas.microsoft.com/office/powerpoint/2010/main" val="3378534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24</a:t>
            </a:fld>
            <a:endParaRPr lang="en-US"/>
          </a:p>
        </p:txBody>
      </p:sp>
    </p:spTree>
    <p:extLst>
      <p:ext uri="{BB962C8B-B14F-4D97-AF65-F5344CB8AC3E}">
        <p14:creationId xmlns:p14="http://schemas.microsoft.com/office/powerpoint/2010/main" val="2535603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26</a:t>
            </a:fld>
            <a:endParaRPr lang="en-US"/>
          </a:p>
        </p:txBody>
      </p:sp>
    </p:spTree>
    <p:extLst>
      <p:ext uri="{BB962C8B-B14F-4D97-AF65-F5344CB8AC3E}">
        <p14:creationId xmlns:p14="http://schemas.microsoft.com/office/powerpoint/2010/main" val="3199517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27</a:t>
            </a:fld>
            <a:endParaRPr lang="en-US"/>
          </a:p>
        </p:txBody>
      </p:sp>
    </p:spTree>
    <p:extLst>
      <p:ext uri="{BB962C8B-B14F-4D97-AF65-F5344CB8AC3E}">
        <p14:creationId xmlns:p14="http://schemas.microsoft.com/office/powerpoint/2010/main" val="2569059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28</a:t>
            </a:fld>
            <a:endParaRPr lang="en-US"/>
          </a:p>
        </p:txBody>
      </p:sp>
    </p:spTree>
    <p:extLst>
      <p:ext uri="{BB962C8B-B14F-4D97-AF65-F5344CB8AC3E}">
        <p14:creationId xmlns:p14="http://schemas.microsoft.com/office/powerpoint/2010/main" val="24295274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29</a:t>
            </a:fld>
            <a:endParaRPr lang="en-US"/>
          </a:p>
        </p:txBody>
      </p:sp>
    </p:spTree>
    <p:extLst>
      <p:ext uri="{BB962C8B-B14F-4D97-AF65-F5344CB8AC3E}">
        <p14:creationId xmlns:p14="http://schemas.microsoft.com/office/powerpoint/2010/main" val="570353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30</a:t>
            </a:fld>
            <a:endParaRPr lang="en-US"/>
          </a:p>
        </p:txBody>
      </p:sp>
    </p:spTree>
    <p:extLst>
      <p:ext uri="{BB962C8B-B14F-4D97-AF65-F5344CB8AC3E}">
        <p14:creationId xmlns:p14="http://schemas.microsoft.com/office/powerpoint/2010/main" val="1320963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3</a:t>
            </a:fld>
            <a:endParaRPr lang="en-US"/>
          </a:p>
        </p:txBody>
      </p:sp>
    </p:spTree>
    <p:extLst>
      <p:ext uri="{BB962C8B-B14F-4D97-AF65-F5344CB8AC3E}">
        <p14:creationId xmlns:p14="http://schemas.microsoft.com/office/powerpoint/2010/main" val="676627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31</a:t>
            </a:fld>
            <a:endParaRPr lang="en-US"/>
          </a:p>
        </p:txBody>
      </p:sp>
    </p:spTree>
    <p:extLst>
      <p:ext uri="{BB962C8B-B14F-4D97-AF65-F5344CB8AC3E}">
        <p14:creationId xmlns:p14="http://schemas.microsoft.com/office/powerpoint/2010/main" val="25481331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32</a:t>
            </a:fld>
            <a:endParaRPr lang="en-US"/>
          </a:p>
        </p:txBody>
      </p:sp>
    </p:spTree>
    <p:extLst>
      <p:ext uri="{BB962C8B-B14F-4D97-AF65-F5344CB8AC3E}">
        <p14:creationId xmlns:p14="http://schemas.microsoft.com/office/powerpoint/2010/main" val="2515517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33</a:t>
            </a:fld>
            <a:endParaRPr lang="en-US"/>
          </a:p>
        </p:txBody>
      </p:sp>
    </p:spTree>
    <p:extLst>
      <p:ext uri="{BB962C8B-B14F-4D97-AF65-F5344CB8AC3E}">
        <p14:creationId xmlns:p14="http://schemas.microsoft.com/office/powerpoint/2010/main" val="280891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34</a:t>
            </a:fld>
            <a:endParaRPr lang="en-US"/>
          </a:p>
        </p:txBody>
      </p:sp>
    </p:spTree>
    <p:extLst>
      <p:ext uri="{BB962C8B-B14F-4D97-AF65-F5344CB8AC3E}">
        <p14:creationId xmlns:p14="http://schemas.microsoft.com/office/powerpoint/2010/main" val="571059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35</a:t>
            </a:fld>
            <a:endParaRPr lang="en-US"/>
          </a:p>
        </p:txBody>
      </p:sp>
    </p:spTree>
    <p:extLst>
      <p:ext uri="{BB962C8B-B14F-4D97-AF65-F5344CB8AC3E}">
        <p14:creationId xmlns:p14="http://schemas.microsoft.com/office/powerpoint/2010/main" val="2465855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36</a:t>
            </a:fld>
            <a:endParaRPr lang="en-US"/>
          </a:p>
        </p:txBody>
      </p:sp>
    </p:spTree>
    <p:extLst>
      <p:ext uri="{BB962C8B-B14F-4D97-AF65-F5344CB8AC3E}">
        <p14:creationId xmlns:p14="http://schemas.microsoft.com/office/powerpoint/2010/main" val="36968561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37</a:t>
            </a:fld>
            <a:endParaRPr lang="en-US"/>
          </a:p>
        </p:txBody>
      </p:sp>
    </p:spTree>
    <p:extLst>
      <p:ext uri="{BB962C8B-B14F-4D97-AF65-F5344CB8AC3E}">
        <p14:creationId xmlns:p14="http://schemas.microsoft.com/office/powerpoint/2010/main" val="466091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38</a:t>
            </a:fld>
            <a:endParaRPr lang="en-US"/>
          </a:p>
        </p:txBody>
      </p:sp>
    </p:spTree>
    <p:extLst>
      <p:ext uri="{BB962C8B-B14F-4D97-AF65-F5344CB8AC3E}">
        <p14:creationId xmlns:p14="http://schemas.microsoft.com/office/powerpoint/2010/main" val="514021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39</a:t>
            </a:fld>
            <a:endParaRPr lang="en-US"/>
          </a:p>
        </p:txBody>
      </p:sp>
    </p:spTree>
    <p:extLst>
      <p:ext uri="{BB962C8B-B14F-4D97-AF65-F5344CB8AC3E}">
        <p14:creationId xmlns:p14="http://schemas.microsoft.com/office/powerpoint/2010/main" val="7568560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40</a:t>
            </a:fld>
            <a:endParaRPr lang="en-US"/>
          </a:p>
        </p:txBody>
      </p:sp>
    </p:spTree>
    <p:extLst>
      <p:ext uri="{BB962C8B-B14F-4D97-AF65-F5344CB8AC3E}">
        <p14:creationId xmlns:p14="http://schemas.microsoft.com/office/powerpoint/2010/main" val="3010932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4</a:t>
            </a:fld>
            <a:endParaRPr lang="en-US"/>
          </a:p>
        </p:txBody>
      </p:sp>
    </p:spTree>
    <p:extLst>
      <p:ext uri="{BB962C8B-B14F-4D97-AF65-F5344CB8AC3E}">
        <p14:creationId xmlns:p14="http://schemas.microsoft.com/office/powerpoint/2010/main" val="2490637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41</a:t>
            </a:fld>
            <a:endParaRPr lang="en-US"/>
          </a:p>
        </p:txBody>
      </p:sp>
    </p:spTree>
    <p:extLst>
      <p:ext uri="{BB962C8B-B14F-4D97-AF65-F5344CB8AC3E}">
        <p14:creationId xmlns:p14="http://schemas.microsoft.com/office/powerpoint/2010/main" val="11451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42</a:t>
            </a:fld>
            <a:endParaRPr lang="en-US"/>
          </a:p>
        </p:txBody>
      </p:sp>
    </p:spTree>
    <p:extLst>
      <p:ext uri="{BB962C8B-B14F-4D97-AF65-F5344CB8AC3E}">
        <p14:creationId xmlns:p14="http://schemas.microsoft.com/office/powerpoint/2010/main" val="2240207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43</a:t>
            </a:fld>
            <a:endParaRPr lang="en-US"/>
          </a:p>
        </p:txBody>
      </p:sp>
    </p:spTree>
    <p:extLst>
      <p:ext uri="{BB962C8B-B14F-4D97-AF65-F5344CB8AC3E}">
        <p14:creationId xmlns:p14="http://schemas.microsoft.com/office/powerpoint/2010/main" val="3551973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44</a:t>
            </a:fld>
            <a:endParaRPr lang="en-US"/>
          </a:p>
        </p:txBody>
      </p:sp>
    </p:spTree>
    <p:extLst>
      <p:ext uri="{BB962C8B-B14F-4D97-AF65-F5344CB8AC3E}">
        <p14:creationId xmlns:p14="http://schemas.microsoft.com/office/powerpoint/2010/main" val="30090826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45</a:t>
            </a:fld>
            <a:endParaRPr lang="en-US"/>
          </a:p>
        </p:txBody>
      </p:sp>
    </p:spTree>
    <p:extLst>
      <p:ext uri="{BB962C8B-B14F-4D97-AF65-F5344CB8AC3E}">
        <p14:creationId xmlns:p14="http://schemas.microsoft.com/office/powerpoint/2010/main" val="15575478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46</a:t>
            </a:fld>
            <a:endParaRPr lang="en-US"/>
          </a:p>
        </p:txBody>
      </p:sp>
    </p:spTree>
    <p:extLst>
      <p:ext uri="{BB962C8B-B14F-4D97-AF65-F5344CB8AC3E}">
        <p14:creationId xmlns:p14="http://schemas.microsoft.com/office/powerpoint/2010/main" val="25407419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47</a:t>
            </a:fld>
            <a:endParaRPr lang="en-US"/>
          </a:p>
        </p:txBody>
      </p:sp>
    </p:spTree>
    <p:extLst>
      <p:ext uri="{BB962C8B-B14F-4D97-AF65-F5344CB8AC3E}">
        <p14:creationId xmlns:p14="http://schemas.microsoft.com/office/powerpoint/2010/main" val="25117872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48</a:t>
            </a:fld>
            <a:endParaRPr lang="en-US"/>
          </a:p>
        </p:txBody>
      </p:sp>
    </p:spTree>
    <p:extLst>
      <p:ext uri="{BB962C8B-B14F-4D97-AF65-F5344CB8AC3E}">
        <p14:creationId xmlns:p14="http://schemas.microsoft.com/office/powerpoint/2010/main" val="7954933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49</a:t>
            </a:fld>
            <a:endParaRPr lang="en-US"/>
          </a:p>
        </p:txBody>
      </p:sp>
    </p:spTree>
    <p:extLst>
      <p:ext uri="{BB962C8B-B14F-4D97-AF65-F5344CB8AC3E}">
        <p14:creationId xmlns:p14="http://schemas.microsoft.com/office/powerpoint/2010/main" val="23404633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51</a:t>
            </a:fld>
            <a:endParaRPr lang="en-US"/>
          </a:p>
        </p:txBody>
      </p:sp>
    </p:spTree>
    <p:extLst>
      <p:ext uri="{BB962C8B-B14F-4D97-AF65-F5344CB8AC3E}">
        <p14:creationId xmlns:p14="http://schemas.microsoft.com/office/powerpoint/2010/main" val="1411103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5</a:t>
            </a:fld>
            <a:endParaRPr lang="en-US"/>
          </a:p>
        </p:txBody>
      </p:sp>
    </p:spTree>
    <p:extLst>
      <p:ext uri="{BB962C8B-B14F-4D97-AF65-F5344CB8AC3E}">
        <p14:creationId xmlns:p14="http://schemas.microsoft.com/office/powerpoint/2010/main" val="16096177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52</a:t>
            </a:fld>
            <a:endParaRPr lang="en-US"/>
          </a:p>
        </p:txBody>
      </p:sp>
    </p:spTree>
    <p:extLst>
      <p:ext uri="{BB962C8B-B14F-4D97-AF65-F5344CB8AC3E}">
        <p14:creationId xmlns:p14="http://schemas.microsoft.com/office/powerpoint/2010/main" val="2675947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53</a:t>
            </a:fld>
            <a:endParaRPr lang="en-US"/>
          </a:p>
        </p:txBody>
      </p:sp>
    </p:spTree>
    <p:extLst>
      <p:ext uri="{BB962C8B-B14F-4D97-AF65-F5344CB8AC3E}">
        <p14:creationId xmlns:p14="http://schemas.microsoft.com/office/powerpoint/2010/main" val="14641690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54</a:t>
            </a:fld>
            <a:endParaRPr lang="en-US"/>
          </a:p>
        </p:txBody>
      </p:sp>
    </p:spTree>
    <p:extLst>
      <p:ext uri="{BB962C8B-B14F-4D97-AF65-F5344CB8AC3E}">
        <p14:creationId xmlns:p14="http://schemas.microsoft.com/office/powerpoint/2010/main" val="25677442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55</a:t>
            </a:fld>
            <a:endParaRPr lang="en-US"/>
          </a:p>
        </p:txBody>
      </p:sp>
    </p:spTree>
    <p:extLst>
      <p:ext uri="{BB962C8B-B14F-4D97-AF65-F5344CB8AC3E}">
        <p14:creationId xmlns:p14="http://schemas.microsoft.com/office/powerpoint/2010/main" val="6346158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56</a:t>
            </a:fld>
            <a:endParaRPr lang="en-US"/>
          </a:p>
        </p:txBody>
      </p:sp>
    </p:spTree>
    <p:extLst>
      <p:ext uri="{BB962C8B-B14F-4D97-AF65-F5344CB8AC3E}">
        <p14:creationId xmlns:p14="http://schemas.microsoft.com/office/powerpoint/2010/main" val="12470046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57</a:t>
            </a:fld>
            <a:endParaRPr lang="en-US"/>
          </a:p>
        </p:txBody>
      </p:sp>
    </p:spTree>
    <p:extLst>
      <p:ext uri="{BB962C8B-B14F-4D97-AF65-F5344CB8AC3E}">
        <p14:creationId xmlns:p14="http://schemas.microsoft.com/office/powerpoint/2010/main" val="6366851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58</a:t>
            </a:fld>
            <a:endParaRPr lang="en-US"/>
          </a:p>
        </p:txBody>
      </p:sp>
    </p:spTree>
    <p:extLst>
      <p:ext uri="{BB962C8B-B14F-4D97-AF65-F5344CB8AC3E}">
        <p14:creationId xmlns:p14="http://schemas.microsoft.com/office/powerpoint/2010/main" val="39500453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59</a:t>
            </a:fld>
            <a:endParaRPr lang="en-US"/>
          </a:p>
        </p:txBody>
      </p:sp>
    </p:spTree>
    <p:extLst>
      <p:ext uri="{BB962C8B-B14F-4D97-AF65-F5344CB8AC3E}">
        <p14:creationId xmlns:p14="http://schemas.microsoft.com/office/powerpoint/2010/main" val="15175915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60</a:t>
            </a:fld>
            <a:endParaRPr lang="en-US"/>
          </a:p>
        </p:txBody>
      </p:sp>
    </p:spTree>
    <p:extLst>
      <p:ext uri="{BB962C8B-B14F-4D97-AF65-F5344CB8AC3E}">
        <p14:creationId xmlns:p14="http://schemas.microsoft.com/office/powerpoint/2010/main" val="15671259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61</a:t>
            </a:fld>
            <a:endParaRPr lang="en-US"/>
          </a:p>
        </p:txBody>
      </p:sp>
    </p:spTree>
    <p:extLst>
      <p:ext uri="{BB962C8B-B14F-4D97-AF65-F5344CB8AC3E}">
        <p14:creationId xmlns:p14="http://schemas.microsoft.com/office/powerpoint/2010/main" val="1337604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6</a:t>
            </a:fld>
            <a:endParaRPr lang="en-US"/>
          </a:p>
        </p:txBody>
      </p:sp>
    </p:spTree>
    <p:extLst>
      <p:ext uri="{BB962C8B-B14F-4D97-AF65-F5344CB8AC3E}">
        <p14:creationId xmlns:p14="http://schemas.microsoft.com/office/powerpoint/2010/main" val="24192127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62</a:t>
            </a:fld>
            <a:endParaRPr lang="en-US"/>
          </a:p>
        </p:txBody>
      </p:sp>
    </p:spTree>
    <p:extLst>
      <p:ext uri="{BB962C8B-B14F-4D97-AF65-F5344CB8AC3E}">
        <p14:creationId xmlns:p14="http://schemas.microsoft.com/office/powerpoint/2010/main" val="31256316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63</a:t>
            </a:fld>
            <a:endParaRPr lang="en-US"/>
          </a:p>
        </p:txBody>
      </p:sp>
    </p:spTree>
    <p:extLst>
      <p:ext uri="{BB962C8B-B14F-4D97-AF65-F5344CB8AC3E}">
        <p14:creationId xmlns:p14="http://schemas.microsoft.com/office/powerpoint/2010/main" val="17231319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64</a:t>
            </a:fld>
            <a:endParaRPr lang="en-US"/>
          </a:p>
        </p:txBody>
      </p:sp>
    </p:spTree>
    <p:extLst>
      <p:ext uri="{BB962C8B-B14F-4D97-AF65-F5344CB8AC3E}">
        <p14:creationId xmlns:p14="http://schemas.microsoft.com/office/powerpoint/2010/main" val="41019326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65</a:t>
            </a:fld>
            <a:endParaRPr lang="en-US"/>
          </a:p>
        </p:txBody>
      </p:sp>
    </p:spTree>
    <p:extLst>
      <p:ext uri="{BB962C8B-B14F-4D97-AF65-F5344CB8AC3E}">
        <p14:creationId xmlns:p14="http://schemas.microsoft.com/office/powerpoint/2010/main" val="26353399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66</a:t>
            </a:fld>
            <a:endParaRPr lang="en-US"/>
          </a:p>
        </p:txBody>
      </p:sp>
    </p:spTree>
    <p:extLst>
      <p:ext uri="{BB962C8B-B14F-4D97-AF65-F5344CB8AC3E}">
        <p14:creationId xmlns:p14="http://schemas.microsoft.com/office/powerpoint/2010/main" val="22197545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67</a:t>
            </a:fld>
            <a:endParaRPr lang="en-US"/>
          </a:p>
        </p:txBody>
      </p:sp>
    </p:spTree>
    <p:extLst>
      <p:ext uri="{BB962C8B-B14F-4D97-AF65-F5344CB8AC3E}">
        <p14:creationId xmlns:p14="http://schemas.microsoft.com/office/powerpoint/2010/main" val="1027567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68</a:t>
            </a:fld>
            <a:endParaRPr lang="en-US"/>
          </a:p>
        </p:txBody>
      </p:sp>
    </p:spTree>
    <p:extLst>
      <p:ext uri="{BB962C8B-B14F-4D97-AF65-F5344CB8AC3E}">
        <p14:creationId xmlns:p14="http://schemas.microsoft.com/office/powerpoint/2010/main" val="40489200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69</a:t>
            </a:fld>
            <a:endParaRPr lang="en-US"/>
          </a:p>
        </p:txBody>
      </p:sp>
    </p:spTree>
    <p:extLst>
      <p:ext uri="{BB962C8B-B14F-4D97-AF65-F5344CB8AC3E}">
        <p14:creationId xmlns:p14="http://schemas.microsoft.com/office/powerpoint/2010/main" val="32553610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70</a:t>
            </a:fld>
            <a:endParaRPr lang="en-US"/>
          </a:p>
        </p:txBody>
      </p:sp>
    </p:spTree>
    <p:extLst>
      <p:ext uri="{BB962C8B-B14F-4D97-AF65-F5344CB8AC3E}">
        <p14:creationId xmlns:p14="http://schemas.microsoft.com/office/powerpoint/2010/main" val="22616125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71</a:t>
            </a:fld>
            <a:endParaRPr lang="en-US"/>
          </a:p>
        </p:txBody>
      </p:sp>
    </p:spTree>
    <p:extLst>
      <p:ext uri="{BB962C8B-B14F-4D97-AF65-F5344CB8AC3E}">
        <p14:creationId xmlns:p14="http://schemas.microsoft.com/office/powerpoint/2010/main" val="196979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7</a:t>
            </a:fld>
            <a:endParaRPr lang="en-US"/>
          </a:p>
        </p:txBody>
      </p:sp>
    </p:spTree>
    <p:extLst>
      <p:ext uri="{BB962C8B-B14F-4D97-AF65-F5344CB8AC3E}">
        <p14:creationId xmlns:p14="http://schemas.microsoft.com/office/powerpoint/2010/main" val="21906192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72</a:t>
            </a:fld>
            <a:endParaRPr lang="en-US"/>
          </a:p>
        </p:txBody>
      </p:sp>
    </p:spTree>
    <p:extLst>
      <p:ext uri="{BB962C8B-B14F-4D97-AF65-F5344CB8AC3E}">
        <p14:creationId xmlns:p14="http://schemas.microsoft.com/office/powerpoint/2010/main" val="196956113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73</a:t>
            </a:fld>
            <a:endParaRPr lang="en-US"/>
          </a:p>
        </p:txBody>
      </p:sp>
    </p:spTree>
    <p:extLst>
      <p:ext uri="{BB962C8B-B14F-4D97-AF65-F5344CB8AC3E}">
        <p14:creationId xmlns:p14="http://schemas.microsoft.com/office/powerpoint/2010/main" val="20194312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74</a:t>
            </a:fld>
            <a:endParaRPr lang="en-US"/>
          </a:p>
        </p:txBody>
      </p:sp>
    </p:spTree>
    <p:extLst>
      <p:ext uri="{BB962C8B-B14F-4D97-AF65-F5344CB8AC3E}">
        <p14:creationId xmlns:p14="http://schemas.microsoft.com/office/powerpoint/2010/main" val="22978835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75</a:t>
            </a:fld>
            <a:endParaRPr lang="en-US"/>
          </a:p>
        </p:txBody>
      </p:sp>
    </p:spTree>
    <p:extLst>
      <p:ext uri="{BB962C8B-B14F-4D97-AF65-F5344CB8AC3E}">
        <p14:creationId xmlns:p14="http://schemas.microsoft.com/office/powerpoint/2010/main" val="32132746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76</a:t>
            </a:fld>
            <a:endParaRPr lang="en-US"/>
          </a:p>
        </p:txBody>
      </p:sp>
    </p:spTree>
    <p:extLst>
      <p:ext uri="{BB962C8B-B14F-4D97-AF65-F5344CB8AC3E}">
        <p14:creationId xmlns:p14="http://schemas.microsoft.com/office/powerpoint/2010/main" val="36180223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77</a:t>
            </a:fld>
            <a:endParaRPr lang="en-US"/>
          </a:p>
        </p:txBody>
      </p:sp>
    </p:spTree>
    <p:extLst>
      <p:ext uri="{BB962C8B-B14F-4D97-AF65-F5344CB8AC3E}">
        <p14:creationId xmlns:p14="http://schemas.microsoft.com/office/powerpoint/2010/main" val="3701092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78</a:t>
            </a:fld>
            <a:endParaRPr lang="en-US"/>
          </a:p>
        </p:txBody>
      </p:sp>
    </p:spTree>
    <p:extLst>
      <p:ext uri="{BB962C8B-B14F-4D97-AF65-F5344CB8AC3E}">
        <p14:creationId xmlns:p14="http://schemas.microsoft.com/office/powerpoint/2010/main" val="13120449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79</a:t>
            </a:fld>
            <a:endParaRPr lang="en-US"/>
          </a:p>
        </p:txBody>
      </p:sp>
    </p:spTree>
    <p:extLst>
      <p:ext uri="{BB962C8B-B14F-4D97-AF65-F5344CB8AC3E}">
        <p14:creationId xmlns:p14="http://schemas.microsoft.com/office/powerpoint/2010/main" val="17028472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80</a:t>
            </a:fld>
            <a:endParaRPr lang="en-US"/>
          </a:p>
        </p:txBody>
      </p:sp>
    </p:spTree>
    <p:extLst>
      <p:ext uri="{BB962C8B-B14F-4D97-AF65-F5344CB8AC3E}">
        <p14:creationId xmlns:p14="http://schemas.microsoft.com/office/powerpoint/2010/main" val="4368016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81</a:t>
            </a:fld>
            <a:endParaRPr lang="en-US"/>
          </a:p>
        </p:txBody>
      </p:sp>
    </p:spTree>
    <p:extLst>
      <p:ext uri="{BB962C8B-B14F-4D97-AF65-F5344CB8AC3E}">
        <p14:creationId xmlns:p14="http://schemas.microsoft.com/office/powerpoint/2010/main" val="1188686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8</a:t>
            </a:fld>
            <a:endParaRPr lang="en-US"/>
          </a:p>
        </p:txBody>
      </p:sp>
    </p:spTree>
    <p:extLst>
      <p:ext uri="{BB962C8B-B14F-4D97-AF65-F5344CB8AC3E}">
        <p14:creationId xmlns:p14="http://schemas.microsoft.com/office/powerpoint/2010/main" val="36955924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82</a:t>
            </a:fld>
            <a:endParaRPr lang="en-US"/>
          </a:p>
        </p:txBody>
      </p:sp>
    </p:spTree>
    <p:extLst>
      <p:ext uri="{BB962C8B-B14F-4D97-AF65-F5344CB8AC3E}">
        <p14:creationId xmlns:p14="http://schemas.microsoft.com/office/powerpoint/2010/main" val="18172321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83</a:t>
            </a:fld>
            <a:endParaRPr lang="en-US"/>
          </a:p>
        </p:txBody>
      </p:sp>
    </p:spTree>
    <p:extLst>
      <p:ext uri="{BB962C8B-B14F-4D97-AF65-F5344CB8AC3E}">
        <p14:creationId xmlns:p14="http://schemas.microsoft.com/office/powerpoint/2010/main" val="37787502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84</a:t>
            </a:fld>
            <a:endParaRPr lang="en-US"/>
          </a:p>
        </p:txBody>
      </p:sp>
    </p:spTree>
    <p:extLst>
      <p:ext uri="{BB962C8B-B14F-4D97-AF65-F5344CB8AC3E}">
        <p14:creationId xmlns:p14="http://schemas.microsoft.com/office/powerpoint/2010/main" val="19208782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85</a:t>
            </a:fld>
            <a:endParaRPr lang="en-US"/>
          </a:p>
        </p:txBody>
      </p:sp>
    </p:spTree>
    <p:extLst>
      <p:ext uri="{BB962C8B-B14F-4D97-AF65-F5344CB8AC3E}">
        <p14:creationId xmlns:p14="http://schemas.microsoft.com/office/powerpoint/2010/main" val="20529517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86</a:t>
            </a:fld>
            <a:endParaRPr lang="en-US"/>
          </a:p>
        </p:txBody>
      </p:sp>
    </p:spTree>
    <p:extLst>
      <p:ext uri="{BB962C8B-B14F-4D97-AF65-F5344CB8AC3E}">
        <p14:creationId xmlns:p14="http://schemas.microsoft.com/office/powerpoint/2010/main" val="3810375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9</a:t>
            </a:fld>
            <a:endParaRPr lang="en-US"/>
          </a:p>
        </p:txBody>
      </p:sp>
    </p:spTree>
    <p:extLst>
      <p:ext uri="{BB962C8B-B14F-4D97-AF65-F5344CB8AC3E}">
        <p14:creationId xmlns:p14="http://schemas.microsoft.com/office/powerpoint/2010/main" val="36970381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Rectangle 6"/>
          <p:cNvSpPr/>
          <p:nvPr userDrawn="1"/>
        </p:nvSpPr>
        <p:spPr>
          <a:xfrm>
            <a:off x="3177" y="6400800"/>
            <a:ext cx="12188825" cy="457200"/>
          </a:xfrm>
          <a:prstGeom prst="rect">
            <a:avLst/>
          </a:prstGeom>
          <a:solidFill>
            <a:srgbClr val="006600">
              <a:alpha val="7058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lvl1pPr>
              <a:defRPr sz="1600">
                <a:solidFill>
                  <a:schemeClr val="bg1"/>
                </a:solidFill>
              </a:defRPr>
            </a:lvl1pPr>
          </a:lstStyle>
          <a:p>
            <a:endParaRPr lang="en-US"/>
          </a:p>
        </p:txBody>
      </p:sp>
      <p:sp>
        <p:nvSpPr>
          <p:cNvPr id="5" name="Footer Placeholder 4"/>
          <p:cNvSpPr>
            <a:spLocks noGrp="1"/>
          </p:cNvSpPr>
          <p:nvPr>
            <p:ph type="ftr" sz="quarter" idx="11"/>
          </p:nvPr>
        </p:nvSpPr>
        <p:spPr/>
        <p:txBody>
          <a:bodyPr/>
          <a:lstStyle>
            <a:lvl1pPr>
              <a:defRPr sz="1600">
                <a:solidFill>
                  <a:schemeClr val="bg1"/>
                </a:solidFill>
              </a:defRPr>
            </a:lvl1pPr>
          </a:lstStyle>
          <a:p>
            <a:r>
              <a:rPr lang="en-US"/>
              <a:t>COE 292- Introduction to AI</a:t>
            </a:r>
          </a:p>
        </p:txBody>
      </p:sp>
      <p:sp>
        <p:nvSpPr>
          <p:cNvPr id="6" name="Slide Number Placeholder 5"/>
          <p:cNvSpPr>
            <a:spLocks noGrp="1"/>
          </p:cNvSpPr>
          <p:nvPr>
            <p:ph type="sldNum" sz="quarter" idx="12"/>
          </p:nvPr>
        </p:nvSpPr>
        <p:spPr/>
        <p:txBody>
          <a:bodyPr/>
          <a:lstStyle>
            <a:lvl1pPr>
              <a:defRPr sz="1600">
                <a:solidFill>
                  <a:schemeClr val="bg1"/>
                </a:solidFill>
              </a:defRPr>
            </a:lvl1pPr>
          </a:lstStyle>
          <a:p>
            <a:fld id="{B7884E68-CE57-44C0-BE0F-84C629DF22D5}" type="slidenum">
              <a:rPr lang="en-US" smtClean="0"/>
              <a:t>‹#›</a:t>
            </a:fld>
            <a:endParaRPr lang="en-US"/>
          </a:p>
        </p:txBody>
      </p:sp>
      <p:sp>
        <p:nvSpPr>
          <p:cNvPr id="15" name="Text Placeholder 14"/>
          <p:cNvSpPr>
            <a:spLocks noGrp="1"/>
          </p:cNvSpPr>
          <p:nvPr>
            <p:ph type="body" sz="quarter" idx="13"/>
          </p:nvPr>
        </p:nvSpPr>
        <p:spPr>
          <a:xfrm>
            <a:off x="624572" y="4749800"/>
            <a:ext cx="11277600" cy="914400"/>
          </a:xfrm>
        </p:spPr>
        <p:txBody>
          <a:bodyPr>
            <a:noAutofit/>
          </a:bodyPr>
          <a:lstStyle>
            <a:lvl4pPr marL="156629" indent="0" algn="ctr">
              <a:buNone/>
              <a:defRPr sz="4267" baseline="0"/>
            </a:lvl4pPr>
          </a:lstStyle>
          <a:p>
            <a:pPr lvl="0"/>
            <a:r>
              <a:rPr lang="en-US"/>
              <a:t>Edit Master text styles</a:t>
            </a:r>
          </a:p>
        </p:txBody>
      </p:sp>
      <p:sp>
        <p:nvSpPr>
          <p:cNvPr id="17" name="TextBox 16"/>
          <p:cNvSpPr txBox="1"/>
          <p:nvPr/>
        </p:nvSpPr>
        <p:spPr>
          <a:xfrm>
            <a:off x="609600" y="548799"/>
            <a:ext cx="11277600" cy="1528752"/>
          </a:xfrm>
          <a:prstGeom prst="rect">
            <a:avLst/>
          </a:prstGeom>
          <a:noFill/>
        </p:spPr>
        <p:txBody>
          <a:bodyPr wrap="square" lIns="0" rIns="0" rtlCol="0">
            <a:spAutoFit/>
          </a:bodyPr>
          <a:lstStyle/>
          <a:p>
            <a:pPr algn="ctr"/>
            <a:r>
              <a:rPr lang="en-US" sz="4667">
                <a:solidFill>
                  <a:srgbClr val="008000"/>
                </a:solidFill>
              </a:rPr>
              <a:t>COE 292</a:t>
            </a:r>
          </a:p>
          <a:p>
            <a:pPr algn="ctr"/>
            <a:r>
              <a:rPr lang="en-US" sz="4667">
                <a:solidFill>
                  <a:srgbClr val="008000"/>
                </a:solidFill>
              </a:rPr>
              <a:t> Introduction to Artificial Intelligence</a:t>
            </a:r>
          </a:p>
        </p:txBody>
      </p:sp>
      <p:grpSp>
        <p:nvGrpSpPr>
          <p:cNvPr id="13" name="Group 12">
            <a:extLst>
              <a:ext uri="{FF2B5EF4-FFF2-40B4-BE49-F238E27FC236}">
                <a16:creationId xmlns:a16="http://schemas.microsoft.com/office/drawing/2014/main" id="{FBBAFCE8-2EF7-4D77-AE15-DC2F91554DC0}"/>
              </a:ext>
            </a:extLst>
          </p:cNvPr>
          <p:cNvGrpSpPr/>
          <p:nvPr/>
        </p:nvGrpSpPr>
        <p:grpSpPr>
          <a:xfrm>
            <a:off x="4106513" y="2173992"/>
            <a:ext cx="4313719" cy="2474208"/>
            <a:chOff x="1" y="1"/>
            <a:chExt cx="9155896" cy="5173261"/>
          </a:xfrm>
        </p:grpSpPr>
        <p:sp>
          <p:nvSpPr>
            <p:cNvPr id="14" name="Rectangle 13">
              <a:extLst>
                <a:ext uri="{FF2B5EF4-FFF2-40B4-BE49-F238E27FC236}">
                  <a16:creationId xmlns:a16="http://schemas.microsoft.com/office/drawing/2014/main" id="{965C01A5-4EF1-4D2D-931F-790FAC34A3DC}"/>
                </a:ext>
              </a:extLst>
            </p:cNvPr>
            <p:cNvSpPr>
              <a:spLocks noChangeArrowheads="1"/>
            </p:cNvSpPr>
            <p:nvPr/>
          </p:nvSpPr>
          <p:spPr bwMode="auto">
            <a:xfrm>
              <a:off x="2756297" y="1479947"/>
              <a:ext cx="3649266" cy="2215754"/>
            </a:xfrm>
            <a:prstGeom prst="rect">
              <a:avLst/>
            </a:prstGeom>
            <a:noFill/>
            <a:ln w="60325" cap="flat">
              <a:solidFill>
                <a:srgbClr val="00A64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grpSp>
          <p:nvGrpSpPr>
            <p:cNvPr id="18" name="Group 17"/>
            <p:cNvGrpSpPr/>
            <p:nvPr/>
          </p:nvGrpSpPr>
          <p:grpSpPr>
            <a:xfrm>
              <a:off x="1" y="1"/>
              <a:ext cx="9155896" cy="5173261"/>
              <a:chOff x="0" y="0"/>
              <a:chExt cx="12207875" cy="6897688"/>
            </a:xfrm>
          </p:grpSpPr>
          <p:sp>
            <p:nvSpPr>
              <p:cNvPr id="21" name="Freeform 20">
                <a:extLst>
                  <a:ext uri="{FF2B5EF4-FFF2-40B4-BE49-F238E27FC236}">
                    <a16:creationId xmlns:a16="http://schemas.microsoft.com/office/drawing/2014/main" id="{B0E1781B-2A28-4946-82E3-F0738AF0F2DA}"/>
                  </a:ext>
                </a:extLst>
              </p:cNvPr>
              <p:cNvSpPr>
                <a:spLocks noEditPoints="1"/>
              </p:cNvSpPr>
              <p:nvPr/>
            </p:nvSpPr>
            <p:spPr bwMode="auto">
              <a:xfrm>
                <a:off x="330200" y="234473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22" name="Freeform 21">
                <a:extLst>
                  <a:ext uri="{FF2B5EF4-FFF2-40B4-BE49-F238E27FC236}">
                    <a16:creationId xmlns:a16="http://schemas.microsoft.com/office/drawing/2014/main" id="{FF33298A-962D-4868-9F85-4F813DCFD817}"/>
                  </a:ext>
                </a:extLst>
              </p:cNvPr>
              <p:cNvSpPr>
                <a:spLocks/>
              </p:cNvSpPr>
              <p:nvPr/>
            </p:nvSpPr>
            <p:spPr bwMode="auto">
              <a:xfrm>
                <a:off x="5611813" y="5299075"/>
                <a:ext cx="514350" cy="461963"/>
              </a:xfrm>
              <a:custGeom>
                <a:avLst/>
                <a:gdLst>
                  <a:gd name="T0" fmla="*/ 324 w 324"/>
                  <a:gd name="T1" fmla="*/ 291 h 291"/>
                  <a:gd name="T2" fmla="*/ 0 w 324"/>
                  <a:gd name="T3" fmla="*/ 291 h 291"/>
                  <a:gd name="T4" fmla="*/ 0 w 324"/>
                  <a:gd name="T5" fmla="*/ 0 h 291"/>
                  <a:gd name="T6" fmla="*/ 57 w 324"/>
                  <a:gd name="T7" fmla="*/ 0 h 291"/>
                  <a:gd name="T8" fmla="*/ 57 w 324"/>
                  <a:gd name="T9" fmla="*/ 233 h 291"/>
                  <a:gd name="T10" fmla="*/ 267 w 324"/>
                  <a:gd name="T11" fmla="*/ 233 h 291"/>
                  <a:gd name="T12" fmla="*/ 267 w 324"/>
                  <a:gd name="T13" fmla="*/ 0 h 291"/>
                  <a:gd name="T14" fmla="*/ 324 w 324"/>
                  <a:gd name="T15" fmla="*/ 0 h 291"/>
                  <a:gd name="T16" fmla="*/ 324 w 324"/>
                  <a:gd name="T17"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291">
                    <a:moveTo>
                      <a:pt x="324" y="291"/>
                    </a:moveTo>
                    <a:lnTo>
                      <a:pt x="0" y="291"/>
                    </a:lnTo>
                    <a:lnTo>
                      <a:pt x="0" y="0"/>
                    </a:lnTo>
                    <a:lnTo>
                      <a:pt x="57" y="0"/>
                    </a:lnTo>
                    <a:lnTo>
                      <a:pt x="57" y="233"/>
                    </a:lnTo>
                    <a:lnTo>
                      <a:pt x="267" y="233"/>
                    </a:lnTo>
                    <a:lnTo>
                      <a:pt x="267" y="0"/>
                    </a:lnTo>
                    <a:lnTo>
                      <a:pt x="324" y="0"/>
                    </a:lnTo>
                    <a:lnTo>
                      <a:pt x="324" y="291"/>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23" name="Freeform 22">
                <a:extLst>
                  <a:ext uri="{FF2B5EF4-FFF2-40B4-BE49-F238E27FC236}">
                    <a16:creationId xmlns:a16="http://schemas.microsoft.com/office/drawing/2014/main" id="{60D3C279-BB5B-4DAC-A416-F7E9D5EFD71F}"/>
                  </a:ext>
                </a:extLst>
              </p:cNvPr>
              <p:cNvSpPr>
                <a:spLocks/>
              </p:cNvSpPr>
              <p:nvPr/>
            </p:nvSpPr>
            <p:spPr bwMode="auto">
              <a:xfrm>
                <a:off x="3890963" y="5299074"/>
                <a:ext cx="1395413" cy="1558925"/>
              </a:xfrm>
              <a:custGeom>
                <a:avLst/>
                <a:gdLst>
                  <a:gd name="T0" fmla="*/ 58 w 879"/>
                  <a:gd name="T1" fmla="*/ 877 h 877"/>
                  <a:gd name="T2" fmla="*/ 0 w 879"/>
                  <a:gd name="T3" fmla="*/ 877 h 877"/>
                  <a:gd name="T4" fmla="*/ 0 w 879"/>
                  <a:gd name="T5" fmla="*/ 615 h 877"/>
                  <a:gd name="T6" fmla="*/ 821 w 879"/>
                  <a:gd name="T7" fmla="*/ 615 h 877"/>
                  <a:gd name="T8" fmla="*/ 821 w 879"/>
                  <a:gd name="T9" fmla="*/ 0 h 877"/>
                  <a:gd name="T10" fmla="*/ 879 w 879"/>
                  <a:gd name="T11" fmla="*/ 0 h 877"/>
                  <a:gd name="T12" fmla="*/ 879 w 879"/>
                  <a:gd name="T13" fmla="*/ 672 h 877"/>
                  <a:gd name="T14" fmla="*/ 58 w 879"/>
                  <a:gd name="T15" fmla="*/ 672 h 877"/>
                  <a:gd name="T16" fmla="*/ 58 w 879"/>
                  <a:gd name="T17" fmla="*/ 877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9" h="877">
                    <a:moveTo>
                      <a:pt x="58" y="877"/>
                    </a:moveTo>
                    <a:lnTo>
                      <a:pt x="0" y="877"/>
                    </a:lnTo>
                    <a:lnTo>
                      <a:pt x="0" y="615"/>
                    </a:lnTo>
                    <a:lnTo>
                      <a:pt x="821" y="615"/>
                    </a:lnTo>
                    <a:lnTo>
                      <a:pt x="821" y="0"/>
                    </a:lnTo>
                    <a:lnTo>
                      <a:pt x="879" y="0"/>
                    </a:lnTo>
                    <a:lnTo>
                      <a:pt x="879" y="672"/>
                    </a:lnTo>
                    <a:lnTo>
                      <a:pt x="58" y="672"/>
                    </a:lnTo>
                    <a:lnTo>
                      <a:pt x="58" y="877"/>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24" name="Freeform 23">
                <a:extLst>
                  <a:ext uri="{FF2B5EF4-FFF2-40B4-BE49-F238E27FC236}">
                    <a16:creationId xmlns:a16="http://schemas.microsoft.com/office/drawing/2014/main" id="{9ABD3A90-6B58-459F-9E4F-9BF49BDA97CA}"/>
                  </a:ext>
                </a:extLst>
              </p:cNvPr>
              <p:cNvSpPr>
                <a:spLocks/>
              </p:cNvSpPr>
              <p:nvPr/>
            </p:nvSpPr>
            <p:spPr bwMode="auto">
              <a:xfrm>
                <a:off x="1363663" y="5253038"/>
                <a:ext cx="3057525" cy="803275"/>
              </a:xfrm>
              <a:custGeom>
                <a:avLst/>
                <a:gdLst>
                  <a:gd name="T0" fmla="*/ 1270 w 1926"/>
                  <a:gd name="T1" fmla="*/ 506 h 506"/>
                  <a:gd name="T2" fmla="*/ 0 w 1926"/>
                  <a:gd name="T3" fmla="*/ 506 h 506"/>
                  <a:gd name="T4" fmla="*/ 0 w 1926"/>
                  <a:gd name="T5" fmla="*/ 448 h 506"/>
                  <a:gd name="T6" fmla="*/ 1251 w 1926"/>
                  <a:gd name="T7" fmla="*/ 448 h 506"/>
                  <a:gd name="T8" fmla="*/ 1893 w 1926"/>
                  <a:gd name="T9" fmla="*/ 0 h 506"/>
                  <a:gd name="T10" fmla="*/ 1926 w 1926"/>
                  <a:gd name="T11" fmla="*/ 45 h 506"/>
                  <a:gd name="T12" fmla="*/ 1270 w 1926"/>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1926" h="506">
                    <a:moveTo>
                      <a:pt x="1270" y="506"/>
                    </a:moveTo>
                    <a:lnTo>
                      <a:pt x="0" y="506"/>
                    </a:lnTo>
                    <a:lnTo>
                      <a:pt x="0" y="448"/>
                    </a:lnTo>
                    <a:lnTo>
                      <a:pt x="1251" y="448"/>
                    </a:lnTo>
                    <a:lnTo>
                      <a:pt x="1893" y="0"/>
                    </a:lnTo>
                    <a:lnTo>
                      <a:pt x="1926" y="45"/>
                    </a:lnTo>
                    <a:lnTo>
                      <a:pt x="1270" y="506"/>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25" name="Freeform 24">
                <a:extLst>
                  <a:ext uri="{FF2B5EF4-FFF2-40B4-BE49-F238E27FC236}">
                    <a16:creationId xmlns:a16="http://schemas.microsoft.com/office/drawing/2014/main" id="{49882A93-2455-4BE3-A203-B5A7C2A1C477}"/>
                  </a:ext>
                </a:extLst>
              </p:cNvPr>
              <p:cNvSpPr>
                <a:spLocks noEditPoints="1"/>
              </p:cNvSpPr>
              <p:nvPr/>
            </p:nvSpPr>
            <p:spPr bwMode="auto">
              <a:xfrm>
                <a:off x="947738" y="53101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26" name="Freeform 25">
                <a:extLst>
                  <a:ext uri="{FF2B5EF4-FFF2-40B4-BE49-F238E27FC236}">
                    <a16:creationId xmlns:a16="http://schemas.microsoft.com/office/drawing/2014/main" id="{35DFB328-1E5F-418E-A936-CB01C3AA709B}"/>
                  </a:ext>
                </a:extLst>
              </p:cNvPr>
              <p:cNvSpPr>
                <a:spLocks noEditPoints="1"/>
              </p:cNvSpPr>
              <p:nvPr/>
            </p:nvSpPr>
            <p:spPr bwMode="auto">
              <a:xfrm>
                <a:off x="1106488" y="58435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27" name="Freeform 26">
                <a:extLst>
                  <a:ext uri="{FF2B5EF4-FFF2-40B4-BE49-F238E27FC236}">
                    <a16:creationId xmlns:a16="http://schemas.microsoft.com/office/drawing/2014/main" id="{95D8B28B-BCAA-44F1-AD44-3672123F35E0}"/>
                  </a:ext>
                </a:extLst>
              </p:cNvPr>
              <p:cNvSpPr>
                <a:spLocks noEditPoints="1"/>
              </p:cNvSpPr>
              <p:nvPr/>
            </p:nvSpPr>
            <p:spPr bwMode="auto">
              <a:xfrm>
                <a:off x="488950" y="58435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28" name="Freeform 27">
                <a:extLst>
                  <a:ext uri="{FF2B5EF4-FFF2-40B4-BE49-F238E27FC236}">
                    <a16:creationId xmlns:a16="http://schemas.microsoft.com/office/drawing/2014/main" id="{1F6A1139-BE1A-4B03-AA8C-7F2B97B761A2}"/>
                  </a:ext>
                </a:extLst>
              </p:cNvPr>
              <p:cNvSpPr>
                <a:spLocks noEditPoints="1"/>
              </p:cNvSpPr>
              <p:nvPr/>
            </p:nvSpPr>
            <p:spPr bwMode="auto">
              <a:xfrm>
                <a:off x="207963" y="53101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29" name="Freeform 28">
                <a:extLst>
                  <a:ext uri="{FF2B5EF4-FFF2-40B4-BE49-F238E27FC236}">
                    <a16:creationId xmlns:a16="http://schemas.microsoft.com/office/drawing/2014/main" id="{4E287759-C4C4-4DEE-98A8-665AF5456666}"/>
                  </a:ext>
                </a:extLst>
              </p:cNvPr>
              <p:cNvSpPr>
                <a:spLocks noEditPoints="1"/>
              </p:cNvSpPr>
              <p:nvPr/>
            </p:nvSpPr>
            <p:spPr bwMode="auto">
              <a:xfrm>
                <a:off x="795338" y="4060825"/>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0" name="Freeform 29">
                <a:extLst>
                  <a:ext uri="{FF2B5EF4-FFF2-40B4-BE49-F238E27FC236}">
                    <a16:creationId xmlns:a16="http://schemas.microsoft.com/office/drawing/2014/main" id="{2A155A82-29DD-449B-AD04-F49B115E905C}"/>
                  </a:ext>
                </a:extLst>
              </p:cNvPr>
              <p:cNvSpPr>
                <a:spLocks noEditPoints="1"/>
              </p:cNvSpPr>
              <p:nvPr/>
            </p:nvSpPr>
            <p:spPr bwMode="auto">
              <a:xfrm>
                <a:off x="215900" y="37084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2"/>
                      <a:pt x="24" y="44"/>
                    </a:cubicBezTo>
                    <a:cubicBezTo>
                      <a:pt x="24" y="55"/>
                      <a:pt x="33" y="64"/>
                      <a:pt x="44" y="64"/>
                    </a:cubicBezTo>
                    <a:cubicBezTo>
                      <a:pt x="55" y="64"/>
                      <a:pt x="64" y="55"/>
                      <a:pt x="64" y="44"/>
                    </a:cubicBezTo>
                    <a:cubicBezTo>
                      <a:pt x="64" y="32"/>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1" name="Freeform 30">
                <a:extLst>
                  <a:ext uri="{FF2B5EF4-FFF2-40B4-BE49-F238E27FC236}">
                    <a16:creationId xmlns:a16="http://schemas.microsoft.com/office/drawing/2014/main" id="{F2D8B5A2-0D89-4949-97BC-3DE1F189530B}"/>
                  </a:ext>
                </a:extLst>
              </p:cNvPr>
              <p:cNvSpPr>
                <a:spLocks noEditPoints="1"/>
              </p:cNvSpPr>
              <p:nvPr/>
            </p:nvSpPr>
            <p:spPr bwMode="auto">
              <a:xfrm>
                <a:off x="5702300" y="588486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2" name="Freeform 31">
                <a:extLst>
                  <a:ext uri="{FF2B5EF4-FFF2-40B4-BE49-F238E27FC236}">
                    <a16:creationId xmlns:a16="http://schemas.microsoft.com/office/drawing/2014/main" id="{2CBAABB5-83DD-4C08-B1E9-A2BB23824662}"/>
                  </a:ext>
                </a:extLst>
              </p:cNvPr>
              <p:cNvSpPr>
                <a:spLocks noEditPoints="1"/>
              </p:cNvSpPr>
              <p:nvPr/>
            </p:nvSpPr>
            <p:spPr bwMode="auto">
              <a:xfrm>
                <a:off x="4641850" y="576421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9" y="0"/>
                      <a:pt x="88" y="20"/>
                      <a:pt x="88" y="44"/>
                    </a:cubicBezTo>
                    <a:cubicBezTo>
                      <a:pt x="88" y="68"/>
                      <a:pt x="69"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3" name="Rectangle 32">
                <a:extLst>
                  <a:ext uri="{FF2B5EF4-FFF2-40B4-BE49-F238E27FC236}">
                    <a16:creationId xmlns:a16="http://schemas.microsoft.com/office/drawing/2014/main" id="{43FF8BDC-3425-4474-AFB3-B276B1798C37}"/>
                  </a:ext>
                </a:extLst>
              </p:cNvPr>
              <p:cNvSpPr>
                <a:spLocks noChangeArrowheads="1"/>
              </p:cNvSpPr>
              <p:nvPr/>
            </p:nvSpPr>
            <p:spPr bwMode="auto">
              <a:xfrm>
                <a:off x="6461125" y="5299074"/>
                <a:ext cx="90488" cy="155892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4" name="Freeform 33">
                <a:extLst>
                  <a:ext uri="{FF2B5EF4-FFF2-40B4-BE49-F238E27FC236}">
                    <a16:creationId xmlns:a16="http://schemas.microsoft.com/office/drawing/2014/main" id="{C2E6FEB6-D1EE-4D9E-B90D-68B902C4B803}"/>
                  </a:ext>
                </a:extLst>
              </p:cNvPr>
              <p:cNvSpPr>
                <a:spLocks/>
              </p:cNvSpPr>
              <p:nvPr/>
            </p:nvSpPr>
            <p:spPr bwMode="auto">
              <a:xfrm>
                <a:off x="6884988" y="5299074"/>
                <a:ext cx="1481138" cy="1558925"/>
              </a:xfrm>
              <a:custGeom>
                <a:avLst/>
                <a:gdLst>
                  <a:gd name="T0" fmla="*/ 933 w 933"/>
                  <a:gd name="T1" fmla="*/ 877 h 877"/>
                  <a:gd name="T2" fmla="*/ 876 w 933"/>
                  <a:gd name="T3" fmla="*/ 877 h 877"/>
                  <a:gd name="T4" fmla="*/ 876 w 933"/>
                  <a:gd name="T5" fmla="*/ 467 h 877"/>
                  <a:gd name="T6" fmla="*/ 0 w 933"/>
                  <a:gd name="T7" fmla="*/ 467 h 877"/>
                  <a:gd name="T8" fmla="*/ 0 w 933"/>
                  <a:gd name="T9" fmla="*/ 0 h 877"/>
                  <a:gd name="T10" fmla="*/ 57 w 933"/>
                  <a:gd name="T11" fmla="*/ 0 h 877"/>
                  <a:gd name="T12" fmla="*/ 57 w 933"/>
                  <a:gd name="T13" fmla="*/ 410 h 877"/>
                  <a:gd name="T14" fmla="*/ 933 w 933"/>
                  <a:gd name="T15" fmla="*/ 410 h 877"/>
                  <a:gd name="T16" fmla="*/ 933 w 933"/>
                  <a:gd name="T17" fmla="*/ 877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877">
                    <a:moveTo>
                      <a:pt x="933" y="877"/>
                    </a:moveTo>
                    <a:lnTo>
                      <a:pt x="876" y="877"/>
                    </a:lnTo>
                    <a:lnTo>
                      <a:pt x="876" y="467"/>
                    </a:lnTo>
                    <a:lnTo>
                      <a:pt x="0" y="467"/>
                    </a:lnTo>
                    <a:lnTo>
                      <a:pt x="0" y="0"/>
                    </a:lnTo>
                    <a:lnTo>
                      <a:pt x="57" y="0"/>
                    </a:lnTo>
                    <a:lnTo>
                      <a:pt x="57" y="410"/>
                    </a:lnTo>
                    <a:lnTo>
                      <a:pt x="933" y="410"/>
                    </a:lnTo>
                    <a:lnTo>
                      <a:pt x="933" y="877"/>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5" name="Freeform 34">
                <a:extLst>
                  <a:ext uri="{FF2B5EF4-FFF2-40B4-BE49-F238E27FC236}">
                    <a16:creationId xmlns:a16="http://schemas.microsoft.com/office/drawing/2014/main" id="{7E7AFE70-76AA-46DB-A091-97BB05C35744}"/>
                  </a:ext>
                </a:extLst>
              </p:cNvPr>
              <p:cNvSpPr>
                <a:spLocks/>
              </p:cNvSpPr>
              <p:nvPr/>
            </p:nvSpPr>
            <p:spPr bwMode="auto">
              <a:xfrm>
                <a:off x="7308850" y="5299074"/>
                <a:ext cx="1481138" cy="1558925"/>
              </a:xfrm>
              <a:custGeom>
                <a:avLst/>
                <a:gdLst>
                  <a:gd name="T0" fmla="*/ 933 w 933"/>
                  <a:gd name="T1" fmla="*/ 877 h 877"/>
                  <a:gd name="T2" fmla="*/ 876 w 933"/>
                  <a:gd name="T3" fmla="*/ 877 h 877"/>
                  <a:gd name="T4" fmla="*/ 876 w 933"/>
                  <a:gd name="T5" fmla="*/ 314 h 877"/>
                  <a:gd name="T6" fmla="*/ 0 w 933"/>
                  <a:gd name="T7" fmla="*/ 314 h 877"/>
                  <a:gd name="T8" fmla="*/ 0 w 933"/>
                  <a:gd name="T9" fmla="*/ 0 h 877"/>
                  <a:gd name="T10" fmla="*/ 57 w 933"/>
                  <a:gd name="T11" fmla="*/ 0 h 877"/>
                  <a:gd name="T12" fmla="*/ 57 w 933"/>
                  <a:gd name="T13" fmla="*/ 257 h 877"/>
                  <a:gd name="T14" fmla="*/ 933 w 933"/>
                  <a:gd name="T15" fmla="*/ 257 h 877"/>
                  <a:gd name="T16" fmla="*/ 933 w 933"/>
                  <a:gd name="T17" fmla="*/ 877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877">
                    <a:moveTo>
                      <a:pt x="933" y="877"/>
                    </a:moveTo>
                    <a:lnTo>
                      <a:pt x="876" y="877"/>
                    </a:lnTo>
                    <a:lnTo>
                      <a:pt x="876" y="314"/>
                    </a:lnTo>
                    <a:lnTo>
                      <a:pt x="0" y="314"/>
                    </a:lnTo>
                    <a:lnTo>
                      <a:pt x="0" y="0"/>
                    </a:lnTo>
                    <a:lnTo>
                      <a:pt x="57" y="0"/>
                    </a:lnTo>
                    <a:lnTo>
                      <a:pt x="57" y="257"/>
                    </a:lnTo>
                    <a:lnTo>
                      <a:pt x="933" y="257"/>
                    </a:lnTo>
                    <a:lnTo>
                      <a:pt x="933" y="877"/>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6" name="Rectangle 35">
                <a:extLst>
                  <a:ext uri="{FF2B5EF4-FFF2-40B4-BE49-F238E27FC236}">
                    <a16:creationId xmlns:a16="http://schemas.microsoft.com/office/drawing/2014/main" id="{EF39BA17-4B01-4639-9BCF-7638759CA2C9}"/>
                  </a:ext>
                </a:extLst>
              </p:cNvPr>
              <p:cNvSpPr>
                <a:spLocks noChangeArrowheads="1"/>
              </p:cNvSpPr>
              <p:nvPr/>
            </p:nvSpPr>
            <p:spPr bwMode="auto">
              <a:xfrm>
                <a:off x="5824538" y="6173788"/>
                <a:ext cx="90488" cy="684212"/>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7" name="Freeform 36">
                <a:extLst>
                  <a:ext uri="{FF2B5EF4-FFF2-40B4-BE49-F238E27FC236}">
                    <a16:creationId xmlns:a16="http://schemas.microsoft.com/office/drawing/2014/main" id="{E1BAEDAA-B346-4E93-859E-74FEDB940F9C}"/>
                  </a:ext>
                </a:extLst>
              </p:cNvPr>
              <p:cNvSpPr>
                <a:spLocks noEditPoints="1"/>
              </p:cNvSpPr>
              <p:nvPr/>
            </p:nvSpPr>
            <p:spPr bwMode="auto">
              <a:xfrm>
                <a:off x="10150475" y="6049963"/>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8" name="Freeform 37">
                <a:extLst>
                  <a:ext uri="{FF2B5EF4-FFF2-40B4-BE49-F238E27FC236}">
                    <a16:creationId xmlns:a16="http://schemas.microsoft.com/office/drawing/2014/main" id="{4496FB95-FF48-44C5-8A84-EA25F0DE2BAE}"/>
                  </a:ext>
                </a:extLst>
              </p:cNvPr>
              <p:cNvSpPr>
                <a:spLocks noEditPoints="1"/>
              </p:cNvSpPr>
              <p:nvPr/>
            </p:nvSpPr>
            <p:spPr bwMode="auto">
              <a:xfrm>
                <a:off x="10150475" y="42195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9" name="Freeform 38">
                <a:extLst>
                  <a:ext uri="{FF2B5EF4-FFF2-40B4-BE49-F238E27FC236}">
                    <a16:creationId xmlns:a16="http://schemas.microsoft.com/office/drawing/2014/main" id="{276B9B64-9131-4AAE-B9FF-E412E55817B0}"/>
                  </a:ext>
                </a:extLst>
              </p:cNvPr>
              <p:cNvSpPr>
                <a:spLocks noEditPoints="1"/>
              </p:cNvSpPr>
              <p:nvPr/>
            </p:nvSpPr>
            <p:spPr bwMode="auto">
              <a:xfrm>
                <a:off x="10150475" y="4886325"/>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0" name="Freeform 39">
                <a:extLst>
                  <a:ext uri="{FF2B5EF4-FFF2-40B4-BE49-F238E27FC236}">
                    <a16:creationId xmlns:a16="http://schemas.microsoft.com/office/drawing/2014/main" id="{7581C431-7708-454E-A880-F28093B6CF47}"/>
                  </a:ext>
                </a:extLst>
              </p:cNvPr>
              <p:cNvSpPr>
                <a:spLocks noEditPoints="1"/>
              </p:cNvSpPr>
              <p:nvPr/>
            </p:nvSpPr>
            <p:spPr bwMode="auto">
              <a:xfrm>
                <a:off x="10150475" y="314801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1" name="Rectangle 40">
                <a:extLst>
                  <a:ext uri="{FF2B5EF4-FFF2-40B4-BE49-F238E27FC236}">
                    <a16:creationId xmlns:a16="http://schemas.microsoft.com/office/drawing/2014/main" id="{D2E8318B-BB50-4792-855D-70AAF9E01B88}"/>
                  </a:ext>
                </a:extLst>
              </p:cNvPr>
              <p:cNvSpPr>
                <a:spLocks noChangeArrowheads="1"/>
              </p:cNvSpPr>
              <p:nvPr/>
            </p:nvSpPr>
            <p:spPr bwMode="auto">
              <a:xfrm>
                <a:off x="10272713" y="6337300"/>
                <a:ext cx="90488" cy="520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2" name="Freeform 41">
                <a:extLst>
                  <a:ext uri="{FF2B5EF4-FFF2-40B4-BE49-F238E27FC236}">
                    <a16:creationId xmlns:a16="http://schemas.microsoft.com/office/drawing/2014/main" id="{A6E29741-B7FB-4378-9F65-6B22B6393FD8}"/>
                  </a:ext>
                </a:extLst>
              </p:cNvPr>
              <p:cNvSpPr>
                <a:spLocks noEditPoints="1"/>
              </p:cNvSpPr>
              <p:nvPr/>
            </p:nvSpPr>
            <p:spPr bwMode="auto">
              <a:xfrm>
                <a:off x="10533063" y="656431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9"/>
                      <a:pt x="0" y="44"/>
                    </a:cubicBezTo>
                    <a:cubicBezTo>
                      <a:pt x="0" y="20"/>
                      <a:pt x="20" y="0"/>
                      <a:pt x="44" y="0"/>
                    </a:cubicBezTo>
                    <a:cubicBezTo>
                      <a:pt x="68" y="0"/>
                      <a:pt x="88" y="20"/>
                      <a:pt x="88" y="44"/>
                    </a:cubicBezTo>
                    <a:cubicBezTo>
                      <a:pt x="88" y="69"/>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3" name="Rectangle 42">
                <a:extLst>
                  <a:ext uri="{FF2B5EF4-FFF2-40B4-BE49-F238E27FC236}">
                    <a16:creationId xmlns:a16="http://schemas.microsoft.com/office/drawing/2014/main" id="{C5CF7F24-F480-4687-9E3F-9F527758D8AD}"/>
                  </a:ext>
                </a:extLst>
              </p:cNvPr>
              <p:cNvSpPr>
                <a:spLocks noChangeArrowheads="1"/>
              </p:cNvSpPr>
              <p:nvPr/>
            </p:nvSpPr>
            <p:spPr bwMode="auto">
              <a:xfrm>
                <a:off x="10655300" y="5784850"/>
                <a:ext cx="90488" cy="8255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4" name="Rectangle 43">
                <a:extLst>
                  <a:ext uri="{FF2B5EF4-FFF2-40B4-BE49-F238E27FC236}">
                    <a16:creationId xmlns:a16="http://schemas.microsoft.com/office/drawing/2014/main" id="{5301977F-C754-47C5-AA24-960811674C8A}"/>
                  </a:ext>
                </a:extLst>
              </p:cNvPr>
              <p:cNvSpPr>
                <a:spLocks noChangeArrowheads="1"/>
              </p:cNvSpPr>
              <p:nvPr/>
            </p:nvSpPr>
            <p:spPr bwMode="auto">
              <a:xfrm>
                <a:off x="4762500" y="5299075"/>
                <a:ext cx="90488" cy="53657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5" name="Rectangle 44">
                <a:extLst>
                  <a:ext uri="{FF2B5EF4-FFF2-40B4-BE49-F238E27FC236}">
                    <a16:creationId xmlns:a16="http://schemas.microsoft.com/office/drawing/2014/main" id="{D00554FD-DAB0-46D1-A428-30427AF02EEE}"/>
                  </a:ext>
                </a:extLst>
              </p:cNvPr>
              <p:cNvSpPr>
                <a:spLocks noChangeArrowheads="1"/>
              </p:cNvSpPr>
              <p:nvPr/>
            </p:nvSpPr>
            <p:spPr bwMode="auto">
              <a:xfrm>
                <a:off x="10272713" y="3386138"/>
                <a:ext cx="90488" cy="877888"/>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6" name="Freeform 45">
                <a:extLst>
                  <a:ext uri="{FF2B5EF4-FFF2-40B4-BE49-F238E27FC236}">
                    <a16:creationId xmlns:a16="http://schemas.microsoft.com/office/drawing/2014/main" id="{ED93F65E-E922-4B58-9CCF-C7BABEDDAEA9}"/>
                  </a:ext>
                </a:extLst>
              </p:cNvPr>
              <p:cNvSpPr>
                <a:spLocks noEditPoints="1"/>
              </p:cNvSpPr>
              <p:nvPr/>
            </p:nvSpPr>
            <p:spPr bwMode="auto">
              <a:xfrm>
                <a:off x="10150475" y="25717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9"/>
                      <a:pt x="0" y="44"/>
                    </a:cubicBezTo>
                    <a:cubicBezTo>
                      <a:pt x="0" y="20"/>
                      <a:pt x="20" y="0"/>
                      <a:pt x="44" y="0"/>
                    </a:cubicBezTo>
                    <a:cubicBezTo>
                      <a:pt x="68" y="0"/>
                      <a:pt x="88" y="20"/>
                      <a:pt x="88" y="44"/>
                    </a:cubicBezTo>
                    <a:cubicBezTo>
                      <a:pt x="88" y="69"/>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7" name="Freeform 46">
                <a:extLst>
                  <a:ext uri="{FF2B5EF4-FFF2-40B4-BE49-F238E27FC236}">
                    <a16:creationId xmlns:a16="http://schemas.microsoft.com/office/drawing/2014/main" id="{8D7DC1AB-0DE0-4711-88EB-94F03254755D}"/>
                  </a:ext>
                </a:extLst>
              </p:cNvPr>
              <p:cNvSpPr>
                <a:spLocks noEditPoints="1"/>
              </p:cNvSpPr>
              <p:nvPr/>
            </p:nvSpPr>
            <p:spPr bwMode="auto">
              <a:xfrm>
                <a:off x="10150475" y="15001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8" name="Freeform 47">
                <a:extLst>
                  <a:ext uri="{FF2B5EF4-FFF2-40B4-BE49-F238E27FC236}">
                    <a16:creationId xmlns:a16="http://schemas.microsoft.com/office/drawing/2014/main" id="{059E3498-692E-4B0D-A35B-ACFF56981E00}"/>
                  </a:ext>
                </a:extLst>
              </p:cNvPr>
              <p:cNvSpPr>
                <a:spLocks noEditPoints="1"/>
              </p:cNvSpPr>
              <p:nvPr/>
            </p:nvSpPr>
            <p:spPr bwMode="auto">
              <a:xfrm>
                <a:off x="4217988" y="49371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9" y="0"/>
                      <a:pt x="88" y="19"/>
                      <a:pt x="88" y="44"/>
                    </a:cubicBezTo>
                    <a:cubicBezTo>
                      <a:pt x="88" y="68"/>
                      <a:pt x="69"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9" name="Freeform 48">
                <a:extLst>
                  <a:ext uri="{FF2B5EF4-FFF2-40B4-BE49-F238E27FC236}">
                    <a16:creationId xmlns:a16="http://schemas.microsoft.com/office/drawing/2014/main" id="{78E17970-4FF5-4BF7-8202-CAFF63919C45}"/>
                  </a:ext>
                </a:extLst>
              </p:cNvPr>
              <p:cNvSpPr>
                <a:spLocks noEditPoints="1"/>
              </p:cNvSpPr>
              <p:nvPr/>
            </p:nvSpPr>
            <p:spPr bwMode="auto">
              <a:xfrm>
                <a:off x="1489075" y="192881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20"/>
                      <a:pt x="19" y="0"/>
                      <a:pt x="44" y="0"/>
                    </a:cubicBezTo>
                    <a:cubicBezTo>
                      <a:pt x="68" y="0"/>
                      <a:pt x="88" y="20"/>
                      <a:pt x="88" y="44"/>
                    </a:cubicBezTo>
                    <a:cubicBezTo>
                      <a:pt x="88" y="68"/>
                      <a:pt x="68" y="88"/>
                      <a:pt x="44" y="88"/>
                    </a:cubicBezTo>
                    <a:close/>
                    <a:moveTo>
                      <a:pt x="44" y="24"/>
                    </a:moveTo>
                    <a:cubicBezTo>
                      <a:pt x="32" y="24"/>
                      <a:pt x="24" y="33"/>
                      <a:pt x="24" y="44"/>
                    </a:cubicBezTo>
                    <a:cubicBezTo>
                      <a:pt x="24" y="55"/>
                      <a:pt x="32"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0" name="Freeform 49">
                <a:extLst>
                  <a:ext uri="{FF2B5EF4-FFF2-40B4-BE49-F238E27FC236}">
                    <a16:creationId xmlns:a16="http://schemas.microsoft.com/office/drawing/2014/main" id="{249D29B8-38D6-4376-B97F-22469EB14898}"/>
                  </a:ext>
                </a:extLst>
              </p:cNvPr>
              <p:cNvSpPr>
                <a:spLocks noEditPoints="1"/>
              </p:cNvSpPr>
              <p:nvPr/>
            </p:nvSpPr>
            <p:spPr bwMode="auto">
              <a:xfrm>
                <a:off x="10393363" y="5080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1" name="Rectangle 50">
                <a:extLst>
                  <a:ext uri="{FF2B5EF4-FFF2-40B4-BE49-F238E27FC236}">
                    <a16:creationId xmlns:a16="http://schemas.microsoft.com/office/drawing/2014/main" id="{08DA4A68-B020-46A0-9DAC-0026F78A529F}"/>
                  </a:ext>
                </a:extLst>
              </p:cNvPr>
              <p:cNvSpPr>
                <a:spLocks noChangeArrowheads="1"/>
              </p:cNvSpPr>
              <p:nvPr/>
            </p:nvSpPr>
            <p:spPr bwMode="auto">
              <a:xfrm>
                <a:off x="10272713" y="1743075"/>
                <a:ext cx="90488" cy="8747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2" name="Freeform 51">
                <a:extLst>
                  <a:ext uri="{FF2B5EF4-FFF2-40B4-BE49-F238E27FC236}">
                    <a16:creationId xmlns:a16="http://schemas.microsoft.com/office/drawing/2014/main" id="{D38154DF-11ED-44D4-97EC-5F1C2DE7876D}"/>
                  </a:ext>
                </a:extLst>
              </p:cNvPr>
              <p:cNvSpPr>
                <a:spLocks noEditPoints="1"/>
              </p:cNvSpPr>
              <p:nvPr/>
            </p:nvSpPr>
            <p:spPr bwMode="auto">
              <a:xfrm>
                <a:off x="3508375" y="7810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3" name="Rectangle 52">
                <a:extLst>
                  <a:ext uri="{FF2B5EF4-FFF2-40B4-BE49-F238E27FC236}">
                    <a16:creationId xmlns:a16="http://schemas.microsoft.com/office/drawing/2014/main" id="{15B6BD74-0BD5-463F-B5FA-E61B17F97C3C}"/>
                  </a:ext>
                </a:extLst>
              </p:cNvPr>
              <p:cNvSpPr>
                <a:spLocks noChangeArrowheads="1"/>
              </p:cNvSpPr>
              <p:nvPr/>
            </p:nvSpPr>
            <p:spPr bwMode="auto">
              <a:xfrm>
                <a:off x="3630613" y="0"/>
                <a:ext cx="90488" cy="827087"/>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4" name="Freeform 53">
                <a:extLst>
                  <a:ext uri="{FF2B5EF4-FFF2-40B4-BE49-F238E27FC236}">
                    <a16:creationId xmlns:a16="http://schemas.microsoft.com/office/drawing/2014/main" id="{C8347EAE-1694-4A39-947E-57064CC46AB2}"/>
                  </a:ext>
                </a:extLst>
              </p:cNvPr>
              <p:cNvSpPr>
                <a:spLocks noEditPoints="1"/>
              </p:cNvSpPr>
              <p:nvPr/>
            </p:nvSpPr>
            <p:spPr bwMode="auto">
              <a:xfrm>
                <a:off x="330200" y="234473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5" name="Freeform 54">
                <a:extLst>
                  <a:ext uri="{FF2B5EF4-FFF2-40B4-BE49-F238E27FC236}">
                    <a16:creationId xmlns:a16="http://schemas.microsoft.com/office/drawing/2014/main" id="{175C7674-BCFC-4CEA-928B-19E69913E7A0}"/>
                  </a:ext>
                </a:extLst>
              </p:cNvPr>
              <p:cNvSpPr>
                <a:spLocks noEditPoints="1"/>
              </p:cNvSpPr>
              <p:nvPr/>
            </p:nvSpPr>
            <p:spPr bwMode="auto">
              <a:xfrm>
                <a:off x="330200" y="12700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6" name="Rectangle 55">
                <a:extLst>
                  <a:ext uri="{FF2B5EF4-FFF2-40B4-BE49-F238E27FC236}">
                    <a16:creationId xmlns:a16="http://schemas.microsoft.com/office/drawing/2014/main" id="{62024AD6-50A7-4F40-AEEB-08E26FBE666A}"/>
                  </a:ext>
                </a:extLst>
              </p:cNvPr>
              <p:cNvSpPr>
                <a:spLocks noChangeArrowheads="1"/>
              </p:cNvSpPr>
              <p:nvPr/>
            </p:nvSpPr>
            <p:spPr bwMode="auto">
              <a:xfrm>
                <a:off x="450850" y="1511300"/>
                <a:ext cx="90488" cy="87947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7" name="Freeform 56">
                <a:extLst>
                  <a:ext uri="{FF2B5EF4-FFF2-40B4-BE49-F238E27FC236}">
                    <a16:creationId xmlns:a16="http://schemas.microsoft.com/office/drawing/2014/main" id="{DB4EF13E-DBD0-4744-9529-B52EBFCF454A}"/>
                  </a:ext>
                </a:extLst>
              </p:cNvPr>
              <p:cNvSpPr>
                <a:spLocks noEditPoints="1"/>
              </p:cNvSpPr>
              <p:nvPr/>
            </p:nvSpPr>
            <p:spPr bwMode="auto">
              <a:xfrm>
                <a:off x="330200" y="57626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9"/>
                      <a:pt x="0" y="44"/>
                    </a:cubicBezTo>
                    <a:cubicBezTo>
                      <a:pt x="0" y="20"/>
                      <a:pt x="20" y="0"/>
                      <a:pt x="44" y="0"/>
                    </a:cubicBezTo>
                    <a:cubicBezTo>
                      <a:pt x="68" y="0"/>
                      <a:pt x="88" y="20"/>
                      <a:pt x="88" y="44"/>
                    </a:cubicBezTo>
                    <a:cubicBezTo>
                      <a:pt x="88" y="69"/>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8" name="Rectangle 57">
                <a:extLst>
                  <a:ext uri="{FF2B5EF4-FFF2-40B4-BE49-F238E27FC236}">
                    <a16:creationId xmlns:a16="http://schemas.microsoft.com/office/drawing/2014/main" id="{696600C0-B38A-45E4-87AA-35E515E14E26}"/>
                  </a:ext>
                </a:extLst>
              </p:cNvPr>
              <p:cNvSpPr>
                <a:spLocks noChangeArrowheads="1"/>
              </p:cNvSpPr>
              <p:nvPr/>
            </p:nvSpPr>
            <p:spPr bwMode="auto">
              <a:xfrm>
                <a:off x="450850" y="0"/>
                <a:ext cx="90488" cy="6223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9" name="Freeform 58">
                <a:extLst>
                  <a:ext uri="{FF2B5EF4-FFF2-40B4-BE49-F238E27FC236}">
                    <a16:creationId xmlns:a16="http://schemas.microsoft.com/office/drawing/2014/main" id="{D1363D1B-4325-437A-9EA4-AD21040F329A}"/>
                  </a:ext>
                </a:extLst>
              </p:cNvPr>
              <p:cNvSpPr>
                <a:spLocks noEditPoints="1"/>
              </p:cNvSpPr>
              <p:nvPr/>
            </p:nvSpPr>
            <p:spPr bwMode="auto">
              <a:xfrm>
                <a:off x="11199813" y="251936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0" name="Rectangle 59">
                <a:extLst>
                  <a:ext uri="{FF2B5EF4-FFF2-40B4-BE49-F238E27FC236}">
                    <a16:creationId xmlns:a16="http://schemas.microsoft.com/office/drawing/2014/main" id="{EA069C20-9137-45BC-8E8B-76DE88571DAD}"/>
                  </a:ext>
                </a:extLst>
              </p:cNvPr>
              <p:cNvSpPr>
                <a:spLocks noChangeArrowheads="1"/>
              </p:cNvSpPr>
              <p:nvPr/>
            </p:nvSpPr>
            <p:spPr bwMode="auto">
              <a:xfrm>
                <a:off x="11322050" y="2806700"/>
                <a:ext cx="90488" cy="18669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1" name="Freeform 60">
                <a:extLst>
                  <a:ext uri="{FF2B5EF4-FFF2-40B4-BE49-F238E27FC236}">
                    <a16:creationId xmlns:a16="http://schemas.microsoft.com/office/drawing/2014/main" id="{0BD43229-65BD-4B2F-A95A-558BA028993B}"/>
                  </a:ext>
                </a:extLst>
              </p:cNvPr>
              <p:cNvSpPr>
                <a:spLocks/>
              </p:cNvSpPr>
              <p:nvPr/>
            </p:nvSpPr>
            <p:spPr bwMode="auto">
              <a:xfrm>
                <a:off x="10612438" y="679450"/>
                <a:ext cx="1579562" cy="415925"/>
              </a:xfrm>
              <a:custGeom>
                <a:avLst/>
                <a:gdLst>
                  <a:gd name="T0" fmla="*/ 934 w 934"/>
                  <a:gd name="T1" fmla="*/ 262 h 262"/>
                  <a:gd name="T2" fmla="*/ 308 w 934"/>
                  <a:gd name="T3" fmla="*/ 262 h 262"/>
                  <a:gd name="T4" fmla="*/ 0 w 934"/>
                  <a:gd name="T5" fmla="*/ 47 h 262"/>
                  <a:gd name="T6" fmla="*/ 34 w 934"/>
                  <a:gd name="T7" fmla="*/ 0 h 262"/>
                  <a:gd name="T8" fmla="*/ 325 w 934"/>
                  <a:gd name="T9" fmla="*/ 205 h 262"/>
                  <a:gd name="T10" fmla="*/ 934 w 934"/>
                  <a:gd name="T11" fmla="*/ 205 h 262"/>
                  <a:gd name="T12" fmla="*/ 934 w 934"/>
                  <a:gd name="T13" fmla="*/ 262 h 262"/>
                </a:gdLst>
                <a:ahLst/>
                <a:cxnLst>
                  <a:cxn ang="0">
                    <a:pos x="T0" y="T1"/>
                  </a:cxn>
                  <a:cxn ang="0">
                    <a:pos x="T2" y="T3"/>
                  </a:cxn>
                  <a:cxn ang="0">
                    <a:pos x="T4" y="T5"/>
                  </a:cxn>
                  <a:cxn ang="0">
                    <a:pos x="T6" y="T7"/>
                  </a:cxn>
                  <a:cxn ang="0">
                    <a:pos x="T8" y="T9"/>
                  </a:cxn>
                  <a:cxn ang="0">
                    <a:pos x="T10" y="T11"/>
                  </a:cxn>
                  <a:cxn ang="0">
                    <a:pos x="T12" y="T13"/>
                  </a:cxn>
                </a:cxnLst>
                <a:rect l="0" t="0" r="r" b="b"/>
                <a:pathLst>
                  <a:path w="934" h="262">
                    <a:moveTo>
                      <a:pt x="934" y="262"/>
                    </a:moveTo>
                    <a:lnTo>
                      <a:pt x="308" y="262"/>
                    </a:lnTo>
                    <a:lnTo>
                      <a:pt x="0" y="47"/>
                    </a:lnTo>
                    <a:lnTo>
                      <a:pt x="34" y="0"/>
                    </a:lnTo>
                    <a:lnTo>
                      <a:pt x="325" y="205"/>
                    </a:lnTo>
                    <a:lnTo>
                      <a:pt x="934" y="205"/>
                    </a:lnTo>
                    <a:lnTo>
                      <a:pt x="934" y="262"/>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2" name="Freeform 61">
                <a:extLst>
                  <a:ext uri="{FF2B5EF4-FFF2-40B4-BE49-F238E27FC236}">
                    <a16:creationId xmlns:a16="http://schemas.microsoft.com/office/drawing/2014/main" id="{95146E0B-94B0-4131-99A1-E3B0B1C70388}"/>
                  </a:ext>
                </a:extLst>
              </p:cNvPr>
              <p:cNvSpPr>
                <a:spLocks noEditPoints="1"/>
              </p:cNvSpPr>
              <p:nvPr/>
            </p:nvSpPr>
            <p:spPr bwMode="auto">
              <a:xfrm>
                <a:off x="10988675" y="18859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3" name="Freeform 62">
                <a:extLst>
                  <a:ext uri="{FF2B5EF4-FFF2-40B4-BE49-F238E27FC236}">
                    <a16:creationId xmlns:a16="http://schemas.microsoft.com/office/drawing/2014/main" id="{3948B8C7-6DAE-4078-AF75-A61FB92A022F}"/>
                  </a:ext>
                </a:extLst>
              </p:cNvPr>
              <p:cNvSpPr>
                <a:spLocks/>
              </p:cNvSpPr>
              <p:nvPr/>
            </p:nvSpPr>
            <p:spPr bwMode="auto">
              <a:xfrm>
                <a:off x="11207750" y="2057400"/>
                <a:ext cx="1000125" cy="2082800"/>
              </a:xfrm>
              <a:custGeom>
                <a:avLst/>
                <a:gdLst>
                  <a:gd name="T0" fmla="*/ 599 w 630"/>
                  <a:gd name="T1" fmla="*/ 1312 h 1312"/>
                  <a:gd name="T2" fmla="*/ 287 w 630"/>
                  <a:gd name="T3" fmla="*/ 1092 h 1312"/>
                  <a:gd name="T4" fmla="*/ 287 w 630"/>
                  <a:gd name="T5" fmla="*/ 627 h 1312"/>
                  <a:gd name="T6" fmla="*/ 289 w 630"/>
                  <a:gd name="T7" fmla="*/ 627 h 1312"/>
                  <a:gd name="T8" fmla="*/ 289 w 630"/>
                  <a:gd name="T9" fmla="*/ 248 h 1312"/>
                  <a:gd name="T10" fmla="*/ 0 w 630"/>
                  <a:gd name="T11" fmla="*/ 47 h 1312"/>
                  <a:gd name="T12" fmla="*/ 34 w 630"/>
                  <a:gd name="T13" fmla="*/ 0 h 1312"/>
                  <a:gd name="T14" fmla="*/ 346 w 630"/>
                  <a:gd name="T15" fmla="*/ 219 h 1312"/>
                  <a:gd name="T16" fmla="*/ 346 w 630"/>
                  <a:gd name="T17" fmla="*/ 684 h 1312"/>
                  <a:gd name="T18" fmla="*/ 344 w 630"/>
                  <a:gd name="T19" fmla="*/ 684 h 1312"/>
                  <a:gd name="T20" fmla="*/ 344 w 630"/>
                  <a:gd name="T21" fmla="*/ 1064 h 1312"/>
                  <a:gd name="T22" fmla="*/ 630 w 630"/>
                  <a:gd name="T23" fmla="*/ 1264 h 1312"/>
                  <a:gd name="T24" fmla="*/ 599 w 630"/>
                  <a:gd name="T25" fmla="*/ 1312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0" h="1312">
                    <a:moveTo>
                      <a:pt x="599" y="1312"/>
                    </a:moveTo>
                    <a:lnTo>
                      <a:pt x="287" y="1092"/>
                    </a:lnTo>
                    <a:lnTo>
                      <a:pt x="287" y="627"/>
                    </a:lnTo>
                    <a:lnTo>
                      <a:pt x="289" y="627"/>
                    </a:lnTo>
                    <a:lnTo>
                      <a:pt x="289" y="248"/>
                    </a:lnTo>
                    <a:lnTo>
                      <a:pt x="0" y="47"/>
                    </a:lnTo>
                    <a:lnTo>
                      <a:pt x="34" y="0"/>
                    </a:lnTo>
                    <a:lnTo>
                      <a:pt x="346" y="219"/>
                    </a:lnTo>
                    <a:lnTo>
                      <a:pt x="346" y="684"/>
                    </a:lnTo>
                    <a:lnTo>
                      <a:pt x="344" y="684"/>
                    </a:lnTo>
                    <a:lnTo>
                      <a:pt x="344" y="1064"/>
                    </a:lnTo>
                    <a:lnTo>
                      <a:pt x="630" y="1264"/>
                    </a:lnTo>
                    <a:lnTo>
                      <a:pt x="599" y="1312"/>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4" name="Freeform 63">
                <a:extLst>
                  <a:ext uri="{FF2B5EF4-FFF2-40B4-BE49-F238E27FC236}">
                    <a16:creationId xmlns:a16="http://schemas.microsoft.com/office/drawing/2014/main" id="{C37C1290-C35E-4FF3-8738-2A5095FBE7FF}"/>
                  </a:ext>
                </a:extLst>
              </p:cNvPr>
              <p:cNvSpPr>
                <a:spLocks noEditPoints="1"/>
              </p:cNvSpPr>
              <p:nvPr/>
            </p:nvSpPr>
            <p:spPr bwMode="auto">
              <a:xfrm>
                <a:off x="11322050" y="4886325"/>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5" name="Freeform 64">
                <a:extLst>
                  <a:ext uri="{FF2B5EF4-FFF2-40B4-BE49-F238E27FC236}">
                    <a16:creationId xmlns:a16="http://schemas.microsoft.com/office/drawing/2014/main" id="{7129FBFD-E0AF-47A6-A6AC-4E4EC37889DA}"/>
                  </a:ext>
                </a:extLst>
              </p:cNvPr>
              <p:cNvSpPr>
                <a:spLocks noEditPoints="1"/>
              </p:cNvSpPr>
              <p:nvPr/>
            </p:nvSpPr>
            <p:spPr bwMode="auto">
              <a:xfrm>
                <a:off x="10814050" y="41656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6" name="Freeform 65">
                <a:extLst>
                  <a:ext uri="{FF2B5EF4-FFF2-40B4-BE49-F238E27FC236}">
                    <a16:creationId xmlns:a16="http://schemas.microsoft.com/office/drawing/2014/main" id="{98139BEA-E093-4187-9E74-ED925AA442BA}"/>
                  </a:ext>
                </a:extLst>
              </p:cNvPr>
              <p:cNvSpPr>
                <a:spLocks/>
              </p:cNvSpPr>
              <p:nvPr/>
            </p:nvSpPr>
            <p:spPr bwMode="auto">
              <a:xfrm>
                <a:off x="10674350" y="4102100"/>
                <a:ext cx="265113" cy="223838"/>
              </a:xfrm>
              <a:custGeom>
                <a:avLst/>
                <a:gdLst>
                  <a:gd name="T0" fmla="*/ 133 w 167"/>
                  <a:gd name="T1" fmla="*/ 141 h 141"/>
                  <a:gd name="T2" fmla="*/ 0 w 167"/>
                  <a:gd name="T3" fmla="*/ 47 h 141"/>
                  <a:gd name="T4" fmla="*/ 33 w 167"/>
                  <a:gd name="T5" fmla="*/ 0 h 141"/>
                  <a:gd name="T6" fmla="*/ 167 w 167"/>
                  <a:gd name="T7" fmla="*/ 93 h 141"/>
                  <a:gd name="T8" fmla="*/ 133 w 167"/>
                  <a:gd name="T9" fmla="*/ 141 h 141"/>
                </a:gdLst>
                <a:ahLst/>
                <a:cxnLst>
                  <a:cxn ang="0">
                    <a:pos x="T0" y="T1"/>
                  </a:cxn>
                  <a:cxn ang="0">
                    <a:pos x="T2" y="T3"/>
                  </a:cxn>
                  <a:cxn ang="0">
                    <a:pos x="T4" y="T5"/>
                  </a:cxn>
                  <a:cxn ang="0">
                    <a:pos x="T6" y="T7"/>
                  </a:cxn>
                  <a:cxn ang="0">
                    <a:pos x="T8" y="T9"/>
                  </a:cxn>
                </a:cxnLst>
                <a:rect l="0" t="0" r="r" b="b"/>
                <a:pathLst>
                  <a:path w="167" h="141">
                    <a:moveTo>
                      <a:pt x="133" y="141"/>
                    </a:moveTo>
                    <a:lnTo>
                      <a:pt x="0" y="47"/>
                    </a:lnTo>
                    <a:lnTo>
                      <a:pt x="33" y="0"/>
                    </a:lnTo>
                    <a:lnTo>
                      <a:pt x="167" y="93"/>
                    </a:lnTo>
                    <a:lnTo>
                      <a:pt x="133" y="141"/>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7" name="Freeform 66">
                <a:extLst>
                  <a:ext uri="{FF2B5EF4-FFF2-40B4-BE49-F238E27FC236}">
                    <a16:creationId xmlns:a16="http://schemas.microsoft.com/office/drawing/2014/main" id="{CAB512FA-1838-4739-840F-40D14B9B5790}"/>
                  </a:ext>
                </a:extLst>
              </p:cNvPr>
              <p:cNvSpPr>
                <a:spLocks noEditPoints="1"/>
              </p:cNvSpPr>
              <p:nvPr/>
            </p:nvSpPr>
            <p:spPr bwMode="auto">
              <a:xfrm>
                <a:off x="10814050" y="3648075"/>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8" name="Freeform 67">
                <a:extLst>
                  <a:ext uri="{FF2B5EF4-FFF2-40B4-BE49-F238E27FC236}">
                    <a16:creationId xmlns:a16="http://schemas.microsoft.com/office/drawing/2014/main" id="{1130BD22-E335-4968-8533-6D3BF3CB6D35}"/>
                  </a:ext>
                </a:extLst>
              </p:cNvPr>
              <p:cNvSpPr>
                <a:spLocks/>
              </p:cNvSpPr>
              <p:nvPr/>
            </p:nvSpPr>
            <p:spPr bwMode="auto">
              <a:xfrm>
                <a:off x="10674350" y="3582988"/>
                <a:ext cx="265113" cy="223838"/>
              </a:xfrm>
              <a:custGeom>
                <a:avLst/>
                <a:gdLst>
                  <a:gd name="T0" fmla="*/ 133 w 167"/>
                  <a:gd name="T1" fmla="*/ 141 h 141"/>
                  <a:gd name="T2" fmla="*/ 0 w 167"/>
                  <a:gd name="T3" fmla="*/ 45 h 141"/>
                  <a:gd name="T4" fmla="*/ 33 w 167"/>
                  <a:gd name="T5" fmla="*/ 0 h 141"/>
                  <a:gd name="T6" fmla="*/ 167 w 167"/>
                  <a:gd name="T7" fmla="*/ 93 h 141"/>
                  <a:gd name="T8" fmla="*/ 133 w 167"/>
                  <a:gd name="T9" fmla="*/ 141 h 141"/>
                </a:gdLst>
                <a:ahLst/>
                <a:cxnLst>
                  <a:cxn ang="0">
                    <a:pos x="T0" y="T1"/>
                  </a:cxn>
                  <a:cxn ang="0">
                    <a:pos x="T2" y="T3"/>
                  </a:cxn>
                  <a:cxn ang="0">
                    <a:pos x="T4" y="T5"/>
                  </a:cxn>
                  <a:cxn ang="0">
                    <a:pos x="T6" y="T7"/>
                  </a:cxn>
                  <a:cxn ang="0">
                    <a:pos x="T8" y="T9"/>
                  </a:cxn>
                </a:cxnLst>
                <a:rect l="0" t="0" r="r" b="b"/>
                <a:pathLst>
                  <a:path w="167" h="141">
                    <a:moveTo>
                      <a:pt x="133" y="141"/>
                    </a:moveTo>
                    <a:lnTo>
                      <a:pt x="0" y="45"/>
                    </a:lnTo>
                    <a:lnTo>
                      <a:pt x="33" y="0"/>
                    </a:lnTo>
                    <a:lnTo>
                      <a:pt x="167" y="93"/>
                    </a:lnTo>
                    <a:lnTo>
                      <a:pt x="133" y="141"/>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9" name="Freeform 68">
                <a:extLst>
                  <a:ext uri="{FF2B5EF4-FFF2-40B4-BE49-F238E27FC236}">
                    <a16:creationId xmlns:a16="http://schemas.microsoft.com/office/drawing/2014/main" id="{9F96E7DA-7B79-473D-BDC5-E43145ECF4B1}"/>
                  </a:ext>
                </a:extLst>
              </p:cNvPr>
              <p:cNvSpPr>
                <a:spLocks noEditPoints="1"/>
              </p:cNvSpPr>
              <p:nvPr/>
            </p:nvSpPr>
            <p:spPr bwMode="auto">
              <a:xfrm>
                <a:off x="10814050" y="31242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9"/>
                      <a:pt x="0" y="44"/>
                    </a:cubicBezTo>
                    <a:cubicBezTo>
                      <a:pt x="0" y="20"/>
                      <a:pt x="20" y="0"/>
                      <a:pt x="44" y="0"/>
                    </a:cubicBezTo>
                    <a:cubicBezTo>
                      <a:pt x="68" y="0"/>
                      <a:pt x="88" y="20"/>
                      <a:pt x="88" y="44"/>
                    </a:cubicBezTo>
                    <a:cubicBezTo>
                      <a:pt x="88" y="69"/>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0" name="Freeform 69">
                <a:extLst>
                  <a:ext uri="{FF2B5EF4-FFF2-40B4-BE49-F238E27FC236}">
                    <a16:creationId xmlns:a16="http://schemas.microsoft.com/office/drawing/2014/main" id="{2D9491AE-5070-4E5C-91CF-8A07DAB1D84B}"/>
                  </a:ext>
                </a:extLst>
              </p:cNvPr>
              <p:cNvSpPr>
                <a:spLocks/>
              </p:cNvSpPr>
              <p:nvPr/>
            </p:nvSpPr>
            <p:spPr bwMode="auto">
              <a:xfrm>
                <a:off x="10674350" y="3060700"/>
                <a:ext cx="265113" cy="223838"/>
              </a:xfrm>
              <a:custGeom>
                <a:avLst/>
                <a:gdLst>
                  <a:gd name="T0" fmla="*/ 133 w 167"/>
                  <a:gd name="T1" fmla="*/ 141 h 141"/>
                  <a:gd name="T2" fmla="*/ 0 w 167"/>
                  <a:gd name="T3" fmla="*/ 48 h 141"/>
                  <a:gd name="T4" fmla="*/ 33 w 167"/>
                  <a:gd name="T5" fmla="*/ 0 h 141"/>
                  <a:gd name="T6" fmla="*/ 167 w 167"/>
                  <a:gd name="T7" fmla="*/ 95 h 141"/>
                  <a:gd name="T8" fmla="*/ 133 w 167"/>
                  <a:gd name="T9" fmla="*/ 141 h 141"/>
                </a:gdLst>
                <a:ahLst/>
                <a:cxnLst>
                  <a:cxn ang="0">
                    <a:pos x="T0" y="T1"/>
                  </a:cxn>
                  <a:cxn ang="0">
                    <a:pos x="T2" y="T3"/>
                  </a:cxn>
                  <a:cxn ang="0">
                    <a:pos x="T4" y="T5"/>
                  </a:cxn>
                  <a:cxn ang="0">
                    <a:pos x="T6" y="T7"/>
                  </a:cxn>
                  <a:cxn ang="0">
                    <a:pos x="T8" y="T9"/>
                  </a:cxn>
                </a:cxnLst>
                <a:rect l="0" t="0" r="r" b="b"/>
                <a:pathLst>
                  <a:path w="167" h="141">
                    <a:moveTo>
                      <a:pt x="133" y="141"/>
                    </a:moveTo>
                    <a:lnTo>
                      <a:pt x="0" y="48"/>
                    </a:lnTo>
                    <a:lnTo>
                      <a:pt x="33" y="0"/>
                    </a:lnTo>
                    <a:lnTo>
                      <a:pt x="167" y="95"/>
                    </a:lnTo>
                    <a:lnTo>
                      <a:pt x="133" y="141"/>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1" name="Rectangle 70">
                <a:extLst>
                  <a:ext uri="{FF2B5EF4-FFF2-40B4-BE49-F238E27FC236}">
                    <a16:creationId xmlns:a16="http://schemas.microsoft.com/office/drawing/2014/main" id="{FC01A0C4-7879-49F5-B60C-13671494649D}"/>
                  </a:ext>
                </a:extLst>
              </p:cNvPr>
              <p:cNvSpPr>
                <a:spLocks noChangeArrowheads="1"/>
              </p:cNvSpPr>
              <p:nvPr/>
            </p:nvSpPr>
            <p:spPr bwMode="auto">
              <a:xfrm>
                <a:off x="10680700" y="1620838"/>
                <a:ext cx="1511300" cy="9207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2" name="Freeform 71">
                <a:extLst>
                  <a:ext uri="{FF2B5EF4-FFF2-40B4-BE49-F238E27FC236}">
                    <a16:creationId xmlns:a16="http://schemas.microsoft.com/office/drawing/2014/main" id="{64729636-3E26-4AB5-90A6-184E2D5D9FB4}"/>
                  </a:ext>
                </a:extLst>
              </p:cNvPr>
              <p:cNvSpPr>
                <a:spLocks/>
              </p:cNvSpPr>
              <p:nvPr/>
            </p:nvSpPr>
            <p:spPr bwMode="auto">
              <a:xfrm>
                <a:off x="1273175" y="4249738"/>
                <a:ext cx="2024063" cy="1271588"/>
              </a:xfrm>
              <a:custGeom>
                <a:avLst/>
                <a:gdLst>
                  <a:gd name="T0" fmla="*/ 850 w 1275"/>
                  <a:gd name="T1" fmla="*/ 801 h 801"/>
                  <a:gd name="T2" fmla="*/ 0 w 1275"/>
                  <a:gd name="T3" fmla="*/ 801 h 801"/>
                  <a:gd name="T4" fmla="*/ 0 w 1275"/>
                  <a:gd name="T5" fmla="*/ 744 h 801"/>
                  <a:gd name="T6" fmla="*/ 792 w 1275"/>
                  <a:gd name="T7" fmla="*/ 744 h 801"/>
                  <a:gd name="T8" fmla="*/ 792 w 1275"/>
                  <a:gd name="T9" fmla="*/ 0 h 801"/>
                  <a:gd name="T10" fmla="*/ 1275 w 1275"/>
                  <a:gd name="T11" fmla="*/ 0 h 801"/>
                  <a:gd name="T12" fmla="*/ 1275 w 1275"/>
                  <a:gd name="T13" fmla="*/ 57 h 801"/>
                  <a:gd name="T14" fmla="*/ 850 w 1275"/>
                  <a:gd name="T15" fmla="*/ 57 h 801"/>
                  <a:gd name="T16" fmla="*/ 850 w 1275"/>
                  <a:gd name="T17" fmla="*/ 801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5" h="801">
                    <a:moveTo>
                      <a:pt x="850" y="801"/>
                    </a:moveTo>
                    <a:lnTo>
                      <a:pt x="0" y="801"/>
                    </a:lnTo>
                    <a:lnTo>
                      <a:pt x="0" y="744"/>
                    </a:lnTo>
                    <a:lnTo>
                      <a:pt x="792" y="744"/>
                    </a:lnTo>
                    <a:lnTo>
                      <a:pt x="792" y="0"/>
                    </a:lnTo>
                    <a:lnTo>
                      <a:pt x="1275" y="0"/>
                    </a:lnTo>
                    <a:lnTo>
                      <a:pt x="1275" y="57"/>
                    </a:lnTo>
                    <a:lnTo>
                      <a:pt x="850" y="57"/>
                    </a:lnTo>
                    <a:lnTo>
                      <a:pt x="850" y="801"/>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3" name="Freeform 72">
                <a:extLst>
                  <a:ext uri="{FF2B5EF4-FFF2-40B4-BE49-F238E27FC236}">
                    <a16:creationId xmlns:a16="http://schemas.microsoft.com/office/drawing/2014/main" id="{ED6BF77E-38FC-44B3-B9ED-55E9BBAB2324}"/>
                  </a:ext>
                </a:extLst>
              </p:cNvPr>
              <p:cNvSpPr>
                <a:spLocks/>
              </p:cNvSpPr>
              <p:nvPr/>
            </p:nvSpPr>
            <p:spPr bwMode="auto">
              <a:xfrm>
                <a:off x="2724150" y="0"/>
                <a:ext cx="573088" cy="2647950"/>
              </a:xfrm>
              <a:custGeom>
                <a:avLst/>
                <a:gdLst>
                  <a:gd name="T0" fmla="*/ 0 w 361"/>
                  <a:gd name="T1" fmla="*/ 1689 h 1689"/>
                  <a:gd name="T2" fmla="*/ 0 w 361"/>
                  <a:gd name="T3" fmla="*/ 0 h 1689"/>
                  <a:gd name="T4" fmla="*/ 57 w 361"/>
                  <a:gd name="T5" fmla="*/ 0 h 1689"/>
                  <a:gd name="T6" fmla="*/ 57 w 361"/>
                  <a:gd name="T7" fmla="*/ 1632 h 1689"/>
                  <a:gd name="T8" fmla="*/ 361 w 361"/>
                  <a:gd name="T9" fmla="*/ 1632 h 1689"/>
                  <a:gd name="T10" fmla="*/ 361 w 361"/>
                  <a:gd name="T11" fmla="*/ 1689 h 1689"/>
                  <a:gd name="T12" fmla="*/ 0 w 361"/>
                  <a:gd name="T13" fmla="*/ 1689 h 1689"/>
                </a:gdLst>
                <a:ahLst/>
                <a:cxnLst>
                  <a:cxn ang="0">
                    <a:pos x="T0" y="T1"/>
                  </a:cxn>
                  <a:cxn ang="0">
                    <a:pos x="T2" y="T3"/>
                  </a:cxn>
                  <a:cxn ang="0">
                    <a:pos x="T4" y="T5"/>
                  </a:cxn>
                  <a:cxn ang="0">
                    <a:pos x="T6" y="T7"/>
                  </a:cxn>
                  <a:cxn ang="0">
                    <a:pos x="T8" y="T9"/>
                  </a:cxn>
                  <a:cxn ang="0">
                    <a:pos x="T10" y="T11"/>
                  </a:cxn>
                  <a:cxn ang="0">
                    <a:pos x="T12" y="T13"/>
                  </a:cxn>
                </a:cxnLst>
                <a:rect l="0" t="0" r="r" b="b"/>
                <a:pathLst>
                  <a:path w="361" h="1689">
                    <a:moveTo>
                      <a:pt x="0" y="1689"/>
                    </a:moveTo>
                    <a:lnTo>
                      <a:pt x="0" y="0"/>
                    </a:lnTo>
                    <a:lnTo>
                      <a:pt x="57" y="0"/>
                    </a:lnTo>
                    <a:lnTo>
                      <a:pt x="57" y="1632"/>
                    </a:lnTo>
                    <a:lnTo>
                      <a:pt x="361" y="1632"/>
                    </a:lnTo>
                    <a:lnTo>
                      <a:pt x="361" y="1689"/>
                    </a:lnTo>
                    <a:lnTo>
                      <a:pt x="0" y="1689"/>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4" name="Freeform 73">
                <a:extLst>
                  <a:ext uri="{FF2B5EF4-FFF2-40B4-BE49-F238E27FC236}">
                    <a16:creationId xmlns:a16="http://schemas.microsoft.com/office/drawing/2014/main" id="{B473B3F3-47F1-4AB3-8017-BCBA74E03F81}"/>
                  </a:ext>
                </a:extLst>
              </p:cNvPr>
              <p:cNvSpPr>
                <a:spLocks/>
              </p:cNvSpPr>
              <p:nvPr/>
            </p:nvSpPr>
            <p:spPr bwMode="auto">
              <a:xfrm>
                <a:off x="0" y="3829050"/>
                <a:ext cx="3297238" cy="1273175"/>
              </a:xfrm>
              <a:custGeom>
                <a:avLst/>
                <a:gdLst>
                  <a:gd name="T0" fmla="*/ 1387 w 1996"/>
                  <a:gd name="T1" fmla="*/ 802 h 802"/>
                  <a:gd name="T2" fmla="*/ 0 w 1996"/>
                  <a:gd name="T3" fmla="*/ 802 h 802"/>
                  <a:gd name="T4" fmla="*/ 0 w 1996"/>
                  <a:gd name="T5" fmla="*/ 744 h 802"/>
                  <a:gd name="T6" fmla="*/ 1330 w 1996"/>
                  <a:gd name="T7" fmla="*/ 744 h 802"/>
                  <a:gd name="T8" fmla="*/ 1330 w 1996"/>
                  <a:gd name="T9" fmla="*/ 0 h 802"/>
                  <a:gd name="T10" fmla="*/ 1996 w 1996"/>
                  <a:gd name="T11" fmla="*/ 0 h 802"/>
                  <a:gd name="T12" fmla="*/ 1996 w 1996"/>
                  <a:gd name="T13" fmla="*/ 57 h 802"/>
                  <a:gd name="T14" fmla="*/ 1387 w 1996"/>
                  <a:gd name="T15" fmla="*/ 57 h 802"/>
                  <a:gd name="T16" fmla="*/ 1387 w 1996"/>
                  <a:gd name="T17" fmla="*/ 80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6" h="802">
                    <a:moveTo>
                      <a:pt x="1387" y="802"/>
                    </a:moveTo>
                    <a:lnTo>
                      <a:pt x="0" y="802"/>
                    </a:lnTo>
                    <a:lnTo>
                      <a:pt x="0" y="744"/>
                    </a:lnTo>
                    <a:lnTo>
                      <a:pt x="1330" y="744"/>
                    </a:lnTo>
                    <a:lnTo>
                      <a:pt x="1330" y="0"/>
                    </a:lnTo>
                    <a:lnTo>
                      <a:pt x="1996" y="0"/>
                    </a:lnTo>
                    <a:lnTo>
                      <a:pt x="1996" y="57"/>
                    </a:lnTo>
                    <a:lnTo>
                      <a:pt x="1387" y="57"/>
                    </a:lnTo>
                    <a:lnTo>
                      <a:pt x="1387" y="802"/>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5" name="Freeform 74">
                <a:extLst>
                  <a:ext uri="{FF2B5EF4-FFF2-40B4-BE49-F238E27FC236}">
                    <a16:creationId xmlns:a16="http://schemas.microsoft.com/office/drawing/2014/main" id="{7CE66EF3-289C-4950-9DB0-9219D54E8205}"/>
                  </a:ext>
                </a:extLst>
              </p:cNvPr>
              <p:cNvSpPr>
                <a:spLocks/>
              </p:cNvSpPr>
              <p:nvPr/>
            </p:nvSpPr>
            <p:spPr bwMode="auto">
              <a:xfrm>
                <a:off x="457200" y="3905250"/>
                <a:ext cx="417513" cy="309563"/>
              </a:xfrm>
              <a:custGeom>
                <a:avLst/>
                <a:gdLst>
                  <a:gd name="T0" fmla="*/ 234 w 263"/>
                  <a:gd name="T1" fmla="*/ 195 h 195"/>
                  <a:gd name="T2" fmla="*/ 0 w 263"/>
                  <a:gd name="T3" fmla="*/ 47 h 195"/>
                  <a:gd name="T4" fmla="*/ 29 w 263"/>
                  <a:gd name="T5" fmla="*/ 0 h 195"/>
                  <a:gd name="T6" fmla="*/ 263 w 263"/>
                  <a:gd name="T7" fmla="*/ 145 h 195"/>
                  <a:gd name="T8" fmla="*/ 234 w 263"/>
                  <a:gd name="T9" fmla="*/ 195 h 195"/>
                </a:gdLst>
                <a:ahLst/>
                <a:cxnLst>
                  <a:cxn ang="0">
                    <a:pos x="T0" y="T1"/>
                  </a:cxn>
                  <a:cxn ang="0">
                    <a:pos x="T2" y="T3"/>
                  </a:cxn>
                  <a:cxn ang="0">
                    <a:pos x="T4" y="T5"/>
                  </a:cxn>
                  <a:cxn ang="0">
                    <a:pos x="T6" y="T7"/>
                  </a:cxn>
                  <a:cxn ang="0">
                    <a:pos x="T8" y="T9"/>
                  </a:cxn>
                </a:cxnLst>
                <a:rect l="0" t="0" r="r" b="b"/>
                <a:pathLst>
                  <a:path w="263" h="195">
                    <a:moveTo>
                      <a:pt x="234" y="195"/>
                    </a:moveTo>
                    <a:lnTo>
                      <a:pt x="0" y="47"/>
                    </a:lnTo>
                    <a:lnTo>
                      <a:pt x="29" y="0"/>
                    </a:lnTo>
                    <a:lnTo>
                      <a:pt x="263" y="145"/>
                    </a:lnTo>
                    <a:lnTo>
                      <a:pt x="234" y="195"/>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6" name="Freeform 75">
                <a:extLst>
                  <a:ext uri="{FF2B5EF4-FFF2-40B4-BE49-F238E27FC236}">
                    <a16:creationId xmlns:a16="http://schemas.microsoft.com/office/drawing/2014/main" id="{317682EF-F710-44C2-BF31-73747B56BA7A}"/>
                  </a:ext>
                </a:extLst>
              </p:cNvPr>
              <p:cNvSpPr>
                <a:spLocks/>
              </p:cNvSpPr>
              <p:nvPr/>
            </p:nvSpPr>
            <p:spPr bwMode="auto">
              <a:xfrm>
                <a:off x="1227138" y="2692400"/>
                <a:ext cx="2070100" cy="803275"/>
              </a:xfrm>
              <a:custGeom>
                <a:avLst/>
                <a:gdLst>
                  <a:gd name="T0" fmla="*/ 1304 w 1304"/>
                  <a:gd name="T1" fmla="*/ 506 h 506"/>
                  <a:gd name="T2" fmla="*/ 275 w 1304"/>
                  <a:gd name="T3" fmla="*/ 506 h 506"/>
                  <a:gd name="T4" fmla="*/ 0 w 1304"/>
                  <a:gd name="T5" fmla="*/ 353 h 506"/>
                  <a:gd name="T6" fmla="*/ 0 w 1304"/>
                  <a:gd name="T7" fmla="*/ 0 h 506"/>
                  <a:gd name="T8" fmla="*/ 58 w 1304"/>
                  <a:gd name="T9" fmla="*/ 0 h 506"/>
                  <a:gd name="T10" fmla="*/ 58 w 1304"/>
                  <a:gd name="T11" fmla="*/ 320 h 506"/>
                  <a:gd name="T12" fmla="*/ 289 w 1304"/>
                  <a:gd name="T13" fmla="*/ 449 h 506"/>
                  <a:gd name="T14" fmla="*/ 1304 w 1304"/>
                  <a:gd name="T15" fmla="*/ 449 h 506"/>
                  <a:gd name="T16" fmla="*/ 1304 w 1304"/>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4" h="506">
                    <a:moveTo>
                      <a:pt x="1304" y="506"/>
                    </a:moveTo>
                    <a:lnTo>
                      <a:pt x="275" y="506"/>
                    </a:lnTo>
                    <a:lnTo>
                      <a:pt x="0" y="353"/>
                    </a:lnTo>
                    <a:lnTo>
                      <a:pt x="0" y="0"/>
                    </a:lnTo>
                    <a:lnTo>
                      <a:pt x="58" y="0"/>
                    </a:lnTo>
                    <a:lnTo>
                      <a:pt x="58" y="320"/>
                    </a:lnTo>
                    <a:lnTo>
                      <a:pt x="289" y="449"/>
                    </a:lnTo>
                    <a:lnTo>
                      <a:pt x="1304" y="449"/>
                    </a:lnTo>
                    <a:lnTo>
                      <a:pt x="1304" y="506"/>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7" name="Rectangle 76">
                <a:extLst>
                  <a:ext uri="{FF2B5EF4-FFF2-40B4-BE49-F238E27FC236}">
                    <a16:creationId xmlns:a16="http://schemas.microsoft.com/office/drawing/2014/main" id="{84A00AF0-E731-446B-8322-61A5AE0FF6AE}"/>
                  </a:ext>
                </a:extLst>
              </p:cNvPr>
              <p:cNvSpPr>
                <a:spLocks noChangeArrowheads="1"/>
              </p:cNvSpPr>
              <p:nvPr/>
            </p:nvSpPr>
            <p:spPr bwMode="auto">
              <a:xfrm>
                <a:off x="4338638" y="781050"/>
                <a:ext cx="90488" cy="82867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8" name="Rectangle 77">
                <a:extLst>
                  <a:ext uri="{FF2B5EF4-FFF2-40B4-BE49-F238E27FC236}">
                    <a16:creationId xmlns:a16="http://schemas.microsoft.com/office/drawing/2014/main" id="{52EC7BA4-1633-4F98-A2A3-AE097EAE157E}"/>
                  </a:ext>
                </a:extLst>
              </p:cNvPr>
              <p:cNvSpPr>
                <a:spLocks noChangeArrowheads="1"/>
              </p:cNvSpPr>
              <p:nvPr/>
            </p:nvSpPr>
            <p:spPr bwMode="auto">
              <a:xfrm>
                <a:off x="4762500" y="0"/>
                <a:ext cx="90488" cy="160972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9" name="Rectangle 78">
                <a:extLst>
                  <a:ext uri="{FF2B5EF4-FFF2-40B4-BE49-F238E27FC236}">
                    <a16:creationId xmlns:a16="http://schemas.microsoft.com/office/drawing/2014/main" id="{F61A0D3A-8CB9-42A7-89E3-BCE78260260E}"/>
                  </a:ext>
                </a:extLst>
              </p:cNvPr>
              <p:cNvSpPr>
                <a:spLocks noChangeArrowheads="1"/>
              </p:cNvSpPr>
              <p:nvPr/>
            </p:nvSpPr>
            <p:spPr bwMode="auto">
              <a:xfrm>
                <a:off x="5187950" y="1"/>
                <a:ext cx="90488" cy="1609726"/>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0" name="Freeform 79">
                <a:extLst>
                  <a:ext uri="{FF2B5EF4-FFF2-40B4-BE49-F238E27FC236}">
                    <a16:creationId xmlns:a16="http://schemas.microsoft.com/office/drawing/2014/main" id="{19411E09-7A62-4C1A-AD96-6A81A55090B8}"/>
                  </a:ext>
                </a:extLst>
              </p:cNvPr>
              <p:cNvSpPr>
                <a:spLocks/>
              </p:cNvSpPr>
              <p:nvPr/>
            </p:nvSpPr>
            <p:spPr bwMode="auto">
              <a:xfrm>
                <a:off x="6461125" y="0"/>
                <a:ext cx="284163" cy="1609725"/>
              </a:xfrm>
              <a:custGeom>
                <a:avLst/>
                <a:gdLst>
                  <a:gd name="T0" fmla="*/ 57 w 179"/>
                  <a:gd name="T1" fmla="*/ 1035 h 1035"/>
                  <a:gd name="T2" fmla="*/ 0 w 179"/>
                  <a:gd name="T3" fmla="*/ 1035 h 1035"/>
                  <a:gd name="T4" fmla="*/ 0 w 179"/>
                  <a:gd name="T5" fmla="*/ 725 h 1035"/>
                  <a:gd name="T6" fmla="*/ 121 w 179"/>
                  <a:gd name="T7" fmla="*/ 506 h 1035"/>
                  <a:gd name="T8" fmla="*/ 121 w 179"/>
                  <a:gd name="T9" fmla="*/ 0 h 1035"/>
                  <a:gd name="T10" fmla="*/ 179 w 179"/>
                  <a:gd name="T11" fmla="*/ 0 h 1035"/>
                  <a:gd name="T12" fmla="*/ 179 w 179"/>
                  <a:gd name="T13" fmla="*/ 520 h 1035"/>
                  <a:gd name="T14" fmla="*/ 57 w 179"/>
                  <a:gd name="T15" fmla="*/ 740 h 1035"/>
                  <a:gd name="T16" fmla="*/ 57 w 179"/>
                  <a:gd name="T17" fmla="*/ 1035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035">
                    <a:moveTo>
                      <a:pt x="57" y="1035"/>
                    </a:moveTo>
                    <a:lnTo>
                      <a:pt x="0" y="1035"/>
                    </a:lnTo>
                    <a:lnTo>
                      <a:pt x="0" y="725"/>
                    </a:lnTo>
                    <a:lnTo>
                      <a:pt x="121" y="506"/>
                    </a:lnTo>
                    <a:lnTo>
                      <a:pt x="121" y="0"/>
                    </a:lnTo>
                    <a:lnTo>
                      <a:pt x="179" y="0"/>
                    </a:lnTo>
                    <a:lnTo>
                      <a:pt x="179" y="520"/>
                    </a:lnTo>
                    <a:lnTo>
                      <a:pt x="57" y="740"/>
                    </a:lnTo>
                    <a:lnTo>
                      <a:pt x="57" y="1035"/>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1" name="Freeform 80">
                <a:extLst>
                  <a:ext uri="{FF2B5EF4-FFF2-40B4-BE49-F238E27FC236}">
                    <a16:creationId xmlns:a16="http://schemas.microsoft.com/office/drawing/2014/main" id="{F1BC7555-0A88-4B84-AB35-D78FAFC66220}"/>
                  </a:ext>
                </a:extLst>
              </p:cNvPr>
              <p:cNvSpPr>
                <a:spLocks/>
              </p:cNvSpPr>
              <p:nvPr/>
            </p:nvSpPr>
            <p:spPr bwMode="auto">
              <a:xfrm>
                <a:off x="5842000" y="0"/>
                <a:ext cx="284163" cy="1609725"/>
              </a:xfrm>
              <a:custGeom>
                <a:avLst/>
                <a:gdLst>
                  <a:gd name="T0" fmla="*/ 179 w 179"/>
                  <a:gd name="T1" fmla="*/ 1035 h 1035"/>
                  <a:gd name="T2" fmla="*/ 122 w 179"/>
                  <a:gd name="T3" fmla="*/ 1035 h 1035"/>
                  <a:gd name="T4" fmla="*/ 122 w 179"/>
                  <a:gd name="T5" fmla="*/ 740 h 1035"/>
                  <a:gd name="T6" fmla="*/ 0 w 179"/>
                  <a:gd name="T7" fmla="*/ 520 h 1035"/>
                  <a:gd name="T8" fmla="*/ 0 w 179"/>
                  <a:gd name="T9" fmla="*/ 0 h 1035"/>
                  <a:gd name="T10" fmla="*/ 58 w 179"/>
                  <a:gd name="T11" fmla="*/ 0 h 1035"/>
                  <a:gd name="T12" fmla="*/ 58 w 179"/>
                  <a:gd name="T13" fmla="*/ 506 h 1035"/>
                  <a:gd name="T14" fmla="*/ 179 w 179"/>
                  <a:gd name="T15" fmla="*/ 725 h 1035"/>
                  <a:gd name="T16" fmla="*/ 179 w 179"/>
                  <a:gd name="T17" fmla="*/ 1035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035">
                    <a:moveTo>
                      <a:pt x="179" y="1035"/>
                    </a:moveTo>
                    <a:lnTo>
                      <a:pt x="122" y="1035"/>
                    </a:lnTo>
                    <a:lnTo>
                      <a:pt x="122" y="740"/>
                    </a:lnTo>
                    <a:lnTo>
                      <a:pt x="0" y="520"/>
                    </a:lnTo>
                    <a:lnTo>
                      <a:pt x="0" y="0"/>
                    </a:lnTo>
                    <a:lnTo>
                      <a:pt x="58" y="0"/>
                    </a:lnTo>
                    <a:lnTo>
                      <a:pt x="58" y="506"/>
                    </a:lnTo>
                    <a:lnTo>
                      <a:pt x="179" y="725"/>
                    </a:lnTo>
                    <a:lnTo>
                      <a:pt x="179" y="1035"/>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2" name="Freeform 81">
                <a:extLst>
                  <a:ext uri="{FF2B5EF4-FFF2-40B4-BE49-F238E27FC236}">
                    <a16:creationId xmlns:a16="http://schemas.microsoft.com/office/drawing/2014/main" id="{DBA56DF2-9C0C-48DA-A2C8-C1973B265D36}"/>
                  </a:ext>
                </a:extLst>
              </p:cNvPr>
              <p:cNvSpPr>
                <a:spLocks/>
              </p:cNvSpPr>
              <p:nvPr/>
            </p:nvSpPr>
            <p:spPr bwMode="auto">
              <a:xfrm>
                <a:off x="5418138" y="0"/>
                <a:ext cx="284163" cy="1609725"/>
              </a:xfrm>
              <a:custGeom>
                <a:avLst/>
                <a:gdLst>
                  <a:gd name="T0" fmla="*/ 179 w 179"/>
                  <a:gd name="T1" fmla="*/ 1035 h 1035"/>
                  <a:gd name="T2" fmla="*/ 122 w 179"/>
                  <a:gd name="T3" fmla="*/ 1035 h 1035"/>
                  <a:gd name="T4" fmla="*/ 122 w 179"/>
                  <a:gd name="T5" fmla="*/ 740 h 1035"/>
                  <a:gd name="T6" fmla="*/ 0 w 179"/>
                  <a:gd name="T7" fmla="*/ 520 h 1035"/>
                  <a:gd name="T8" fmla="*/ 0 w 179"/>
                  <a:gd name="T9" fmla="*/ 0 h 1035"/>
                  <a:gd name="T10" fmla="*/ 57 w 179"/>
                  <a:gd name="T11" fmla="*/ 0 h 1035"/>
                  <a:gd name="T12" fmla="*/ 57 w 179"/>
                  <a:gd name="T13" fmla="*/ 506 h 1035"/>
                  <a:gd name="T14" fmla="*/ 179 w 179"/>
                  <a:gd name="T15" fmla="*/ 725 h 1035"/>
                  <a:gd name="T16" fmla="*/ 179 w 179"/>
                  <a:gd name="T17" fmla="*/ 1035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035">
                    <a:moveTo>
                      <a:pt x="179" y="1035"/>
                    </a:moveTo>
                    <a:lnTo>
                      <a:pt x="122" y="1035"/>
                    </a:lnTo>
                    <a:lnTo>
                      <a:pt x="122" y="740"/>
                    </a:lnTo>
                    <a:lnTo>
                      <a:pt x="0" y="520"/>
                    </a:lnTo>
                    <a:lnTo>
                      <a:pt x="0" y="0"/>
                    </a:lnTo>
                    <a:lnTo>
                      <a:pt x="57" y="0"/>
                    </a:lnTo>
                    <a:lnTo>
                      <a:pt x="57" y="506"/>
                    </a:lnTo>
                    <a:lnTo>
                      <a:pt x="179" y="725"/>
                    </a:lnTo>
                    <a:lnTo>
                      <a:pt x="179" y="1035"/>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3" name="Freeform 82">
                <a:extLst>
                  <a:ext uri="{FF2B5EF4-FFF2-40B4-BE49-F238E27FC236}">
                    <a16:creationId xmlns:a16="http://schemas.microsoft.com/office/drawing/2014/main" id="{61897DC2-F356-407A-8F30-C047E7DA8621}"/>
                  </a:ext>
                </a:extLst>
              </p:cNvPr>
              <p:cNvSpPr>
                <a:spLocks/>
              </p:cNvSpPr>
              <p:nvPr/>
            </p:nvSpPr>
            <p:spPr bwMode="auto">
              <a:xfrm>
                <a:off x="6884988" y="0"/>
                <a:ext cx="284163" cy="1609725"/>
              </a:xfrm>
              <a:custGeom>
                <a:avLst/>
                <a:gdLst>
                  <a:gd name="T0" fmla="*/ 57 w 179"/>
                  <a:gd name="T1" fmla="*/ 1035 h 1035"/>
                  <a:gd name="T2" fmla="*/ 0 w 179"/>
                  <a:gd name="T3" fmla="*/ 1035 h 1035"/>
                  <a:gd name="T4" fmla="*/ 0 w 179"/>
                  <a:gd name="T5" fmla="*/ 725 h 1035"/>
                  <a:gd name="T6" fmla="*/ 122 w 179"/>
                  <a:gd name="T7" fmla="*/ 506 h 1035"/>
                  <a:gd name="T8" fmla="*/ 122 w 179"/>
                  <a:gd name="T9" fmla="*/ 0 h 1035"/>
                  <a:gd name="T10" fmla="*/ 179 w 179"/>
                  <a:gd name="T11" fmla="*/ 0 h 1035"/>
                  <a:gd name="T12" fmla="*/ 179 w 179"/>
                  <a:gd name="T13" fmla="*/ 520 h 1035"/>
                  <a:gd name="T14" fmla="*/ 57 w 179"/>
                  <a:gd name="T15" fmla="*/ 740 h 1035"/>
                  <a:gd name="T16" fmla="*/ 57 w 179"/>
                  <a:gd name="T17" fmla="*/ 1035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035">
                    <a:moveTo>
                      <a:pt x="57" y="1035"/>
                    </a:moveTo>
                    <a:lnTo>
                      <a:pt x="0" y="1035"/>
                    </a:lnTo>
                    <a:lnTo>
                      <a:pt x="0" y="725"/>
                    </a:lnTo>
                    <a:lnTo>
                      <a:pt x="122" y="506"/>
                    </a:lnTo>
                    <a:lnTo>
                      <a:pt x="122" y="0"/>
                    </a:lnTo>
                    <a:lnTo>
                      <a:pt x="179" y="0"/>
                    </a:lnTo>
                    <a:lnTo>
                      <a:pt x="179" y="520"/>
                    </a:lnTo>
                    <a:lnTo>
                      <a:pt x="57" y="740"/>
                    </a:lnTo>
                    <a:lnTo>
                      <a:pt x="57" y="1035"/>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4" name="Freeform 83">
                <a:extLst>
                  <a:ext uri="{FF2B5EF4-FFF2-40B4-BE49-F238E27FC236}">
                    <a16:creationId xmlns:a16="http://schemas.microsoft.com/office/drawing/2014/main" id="{5FDBBE59-ED6B-409D-B74A-71A9BB19DE79}"/>
                  </a:ext>
                </a:extLst>
              </p:cNvPr>
              <p:cNvSpPr>
                <a:spLocks/>
              </p:cNvSpPr>
              <p:nvPr/>
            </p:nvSpPr>
            <p:spPr bwMode="auto">
              <a:xfrm>
                <a:off x="7308850" y="0"/>
                <a:ext cx="284163" cy="1609725"/>
              </a:xfrm>
              <a:custGeom>
                <a:avLst/>
                <a:gdLst>
                  <a:gd name="T0" fmla="*/ 57 w 179"/>
                  <a:gd name="T1" fmla="*/ 1035 h 1035"/>
                  <a:gd name="T2" fmla="*/ 0 w 179"/>
                  <a:gd name="T3" fmla="*/ 1035 h 1035"/>
                  <a:gd name="T4" fmla="*/ 0 w 179"/>
                  <a:gd name="T5" fmla="*/ 725 h 1035"/>
                  <a:gd name="T6" fmla="*/ 122 w 179"/>
                  <a:gd name="T7" fmla="*/ 506 h 1035"/>
                  <a:gd name="T8" fmla="*/ 122 w 179"/>
                  <a:gd name="T9" fmla="*/ 0 h 1035"/>
                  <a:gd name="T10" fmla="*/ 179 w 179"/>
                  <a:gd name="T11" fmla="*/ 0 h 1035"/>
                  <a:gd name="T12" fmla="*/ 179 w 179"/>
                  <a:gd name="T13" fmla="*/ 520 h 1035"/>
                  <a:gd name="T14" fmla="*/ 57 w 179"/>
                  <a:gd name="T15" fmla="*/ 740 h 1035"/>
                  <a:gd name="T16" fmla="*/ 57 w 179"/>
                  <a:gd name="T17" fmla="*/ 1035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035">
                    <a:moveTo>
                      <a:pt x="57" y="1035"/>
                    </a:moveTo>
                    <a:lnTo>
                      <a:pt x="0" y="1035"/>
                    </a:lnTo>
                    <a:lnTo>
                      <a:pt x="0" y="725"/>
                    </a:lnTo>
                    <a:lnTo>
                      <a:pt x="122" y="506"/>
                    </a:lnTo>
                    <a:lnTo>
                      <a:pt x="122" y="0"/>
                    </a:lnTo>
                    <a:lnTo>
                      <a:pt x="179" y="0"/>
                    </a:lnTo>
                    <a:lnTo>
                      <a:pt x="179" y="520"/>
                    </a:lnTo>
                    <a:lnTo>
                      <a:pt x="57" y="740"/>
                    </a:lnTo>
                    <a:lnTo>
                      <a:pt x="57" y="1035"/>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5" name="Freeform 84">
                <a:extLst>
                  <a:ext uri="{FF2B5EF4-FFF2-40B4-BE49-F238E27FC236}">
                    <a16:creationId xmlns:a16="http://schemas.microsoft.com/office/drawing/2014/main" id="{0EE0B35A-A3D0-4C9B-B565-8CD90AE9A2E5}"/>
                  </a:ext>
                </a:extLst>
              </p:cNvPr>
              <p:cNvSpPr>
                <a:spLocks/>
              </p:cNvSpPr>
              <p:nvPr/>
            </p:nvSpPr>
            <p:spPr bwMode="auto">
              <a:xfrm>
                <a:off x="7732713" y="76200"/>
                <a:ext cx="2854325" cy="1544638"/>
              </a:xfrm>
              <a:custGeom>
                <a:avLst/>
                <a:gdLst>
                  <a:gd name="T0" fmla="*/ 55 w 1798"/>
                  <a:gd name="T1" fmla="*/ 973 h 973"/>
                  <a:gd name="T2" fmla="*/ 0 w 1798"/>
                  <a:gd name="T3" fmla="*/ 959 h 973"/>
                  <a:gd name="T4" fmla="*/ 134 w 1798"/>
                  <a:gd name="T5" fmla="*/ 415 h 973"/>
                  <a:gd name="T6" fmla="*/ 1132 w 1798"/>
                  <a:gd name="T7" fmla="*/ 415 h 973"/>
                  <a:gd name="T8" fmla="*/ 1767 w 1798"/>
                  <a:gd name="T9" fmla="*/ 0 h 973"/>
                  <a:gd name="T10" fmla="*/ 1798 w 1798"/>
                  <a:gd name="T11" fmla="*/ 48 h 973"/>
                  <a:gd name="T12" fmla="*/ 1149 w 1798"/>
                  <a:gd name="T13" fmla="*/ 473 h 973"/>
                  <a:gd name="T14" fmla="*/ 177 w 1798"/>
                  <a:gd name="T15" fmla="*/ 473 h 973"/>
                  <a:gd name="T16" fmla="*/ 55 w 1798"/>
                  <a:gd name="T17" fmla="*/ 973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8" h="973">
                    <a:moveTo>
                      <a:pt x="55" y="973"/>
                    </a:moveTo>
                    <a:lnTo>
                      <a:pt x="0" y="959"/>
                    </a:lnTo>
                    <a:lnTo>
                      <a:pt x="134" y="415"/>
                    </a:lnTo>
                    <a:lnTo>
                      <a:pt x="1132" y="415"/>
                    </a:lnTo>
                    <a:lnTo>
                      <a:pt x="1767" y="0"/>
                    </a:lnTo>
                    <a:lnTo>
                      <a:pt x="1798" y="48"/>
                    </a:lnTo>
                    <a:lnTo>
                      <a:pt x="1149" y="473"/>
                    </a:lnTo>
                    <a:lnTo>
                      <a:pt x="177" y="473"/>
                    </a:lnTo>
                    <a:lnTo>
                      <a:pt x="55" y="973"/>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6" name="Freeform 85">
                <a:extLst>
                  <a:ext uri="{FF2B5EF4-FFF2-40B4-BE49-F238E27FC236}">
                    <a16:creationId xmlns:a16="http://schemas.microsoft.com/office/drawing/2014/main" id="{E8A56942-BBA2-4937-B475-87644034E554}"/>
                  </a:ext>
                </a:extLst>
              </p:cNvPr>
              <p:cNvSpPr>
                <a:spLocks/>
              </p:cNvSpPr>
              <p:nvPr/>
            </p:nvSpPr>
            <p:spPr bwMode="auto">
              <a:xfrm>
                <a:off x="1281113" y="280988"/>
                <a:ext cx="704850" cy="1768475"/>
              </a:xfrm>
              <a:custGeom>
                <a:avLst/>
                <a:gdLst>
                  <a:gd name="T0" fmla="*/ 174 w 444"/>
                  <a:gd name="T1" fmla="*/ 1114 h 1114"/>
                  <a:gd name="T2" fmla="*/ 0 w 444"/>
                  <a:gd name="T3" fmla="*/ 895 h 1114"/>
                  <a:gd name="T4" fmla="*/ 0 w 444"/>
                  <a:gd name="T5" fmla="*/ 432 h 1114"/>
                  <a:gd name="T6" fmla="*/ 401 w 444"/>
                  <a:gd name="T7" fmla="*/ 0 h 1114"/>
                  <a:gd name="T8" fmla="*/ 444 w 444"/>
                  <a:gd name="T9" fmla="*/ 38 h 1114"/>
                  <a:gd name="T10" fmla="*/ 57 w 444"/>
                  <a:gd name="T11" fmla="*/ 456 h 1114"/>
                  <a:gd name="T12" fmla="*/ 57 w 444"/>
                  <a:gd name="T13" fmla="*/ 875 h 1114"/>
                  <a:gd name="T14" fmla="*/ 219 w 444"/>
                  <a:gd name="T15" fmla="*/ 1078 h 1114"/>
                  <a:gd name="T16" fmla="*/ 174 w 444"/>
                  <a:gd name="T17" fmla="*/ 1114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 h="1114">
                    <a:moveTo>
                      <a:pt x="174" y="1114"/>
                    </a:moveTo>
                    <a:lnTo>
                      <a:pt x="0" y="895"/>
                    </a:lnTo>
                    <a:lnTo>
                      <a:pt x="0" y="432"/>
                    </a:lnTo>
                    <a:lnTo>
                      <a:pt x="401" y="0"/>
                    </a:lnTo>
                    <a:lnTo>
                      <a:pt x="444" y="38"/>
                    </a:lnTo>
                    <a:lnTo>
                      <a:pt x="57" y="456"/>
                    </a:lnTo>
                    <a:lnTo>
                      <a:pt x="57" y="875"/>
                    </a:lnTo>
                    <a:lnTo>
                      <a:pt x="219" y="1078"/>
                    </a:lnTo>
                    <a:lnTo>
                      <a:pt x="174" y="1114"/>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7" name="Freeform 86">
                <a:extLst>
                  <a:ext uri="{FF2B5EF4-FFF2-40B4-BE49-F238E27FC236}">
                    <a16:creationId xmlns:a16="http://schemas.microsoft.com/office/drawing/2014/main" id="{F0513F09-28E8-4A3F-BECB-5757BE2D8065}"/>
                  </a:ext>
                </a:extLst>
              </p:cNvPr>
              <p:cNvSpPr>
                <a:spLocks noEditPoints="1"/>
              </p:cNvSpPr>
              <p:nvPr/>
            </p:nvSpPr>
            <p:spPr bwMode="auto">
              <a:xfrm>
                <a:off x="2109788" y="192881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8" name="Freeform 87">
                <a:extLst>
                  <a:ext uri="{FF2B5EF4-FFF2-40B4-BE49-F238E27FC236}">
                    <a16:creationId xmlns:a16="http://schemas.microsoft.com/office/drawing/2014/main" id="{A6A31E92-08B8-420C-9187-E022BA8D1FFF}"/>
                  </a:ext>
                </a:extLst>
              </p:cNvPr>
              <p:cNvSpPr>
                <a:spLocks/>
              </p:cNvSpPr>
              <p:nvPr/>
            </p:nvSpPr>
            <p:spPr bwMode="auto">
              <a:xfrm>
                <a:off x="1906588" y="114300"/>
                <a:ext cx="347663" cy="1935163"/>
              </a:xfrm>
              <a:custGeom>
                <a:avLst/>
                <a:gdLst>
                  <a:gd name="T0" fmla="*/ 174 w 219"/>
                  <a:gd name="T1" fmla="*/ 1219 h 1219"/>
                  <a:gd name="T2" fmla="*/ 0 w 219"/>
                  <a:gd name="T3" fmla="*/ 1000 h 1219"/>
                  <a:gd name="T4" fmla="*/ 0 w 219"/>
                  <a:gd name="T5" fmla="*/ 0 h 1219"/>
                  <a:gd name="T6" fmla="*/ 57 w 219"/>
                  <a:gd name="T7" fmla="*/ 0 h 1219"/>
                  <a:gd name="T8" fmla="*/ 57 w 219"/>
                  <a:gd name="T9" fmla="*/ 980 h 1219"/>
                  <a:gd name="T10" fmla="*/ 219 w 219"/>
                  <a:gd name="T11" fmla="*/ 1183 h 1219"/>
                  <a:gd name="T12" fmla="*/ 174 w 219"/>
                  <a:gd name="T13" fmla="*/ 1219 h 1219"/>
                </a:gdLst>
                <a:ahLst/>
                <a:cxnLst>
                  <a:cxn ang="0">
                    <a:pos x="T0" y="T1"/>
                  </a:cxn>
                  <a:cxn ang="0">
                    <a:pos x="T2" y="T3"/>
                  </a:cxn>
                  <a:cxn ang="0">
                    <a:pos x="T4" y="T5"/>
                  </a:cxn>
                  <a:cxn ang="0">
                    <a:pos x="T6" y="T7"/>
                  </a:cxn>
                  <a:cxn ang="0">
                    <a:pos x="T8" y="T9"/>
                  </a:cxn>
                  <a:cxn ang="0">
                    <a:pos x="T10" y="T11"/>
                  </a:cxn>
                  <a:cxn ang="0">
                    <a:pos x="T12" y="T13"/>
                  </a:cxn>
                </a:cxnLst>
                <a:rect l="0" t="0" r="r" b="b"/>
                <a:pathLst>
                  <a:path w="219" h="1219">
                    <a:moveTo>
                      <a:pt x="174" y="1219"/>
                    </a:moveTo>
                    <a:lnTo>
                      <a:pt x="0" y="1000"/>
                    </a:lnTo>
                    <a:lnTo>
                      <a:pt x="0" y="0"/>
                    </a:lnTo>
                    <a:lnTo>
                      <a:pt x="57" y="0"/>
                    </a:lnTo>
                    <a:lnTo>
                      <a:pt x="57" y="980"/>
                    </a:lnTo>
                    <a:lnTo>
                      <a:pt x="219" y="1183"/>
                    </a:lnTo>
                    <a:lnTo>
                      <a:pt x="174" y="1219"/>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9" name="Rectangle 88">
                <a:extLst>
                  <a:ext uri="{FF2B5EF4-FFF2-40B4-BE49-F238E27FC236}">
                    <a16:creationId xmlns:a16="http://schemas.microsoft.com/office/drawing/2014/main" id="{CF2EC49A-C36C-41E7-B26C-315C78D77761}"/>
                  </a:ext>
                </a:extLst>
              </p:cNvPr>
              <p:cNvSpPr>
                <a:spLocks noChangeArrowheads="1"/>
              </p:cNvSpPr>
              <p:nvPr/>
            </p:nvSpPr>
            <p:spPr bwMode="auto">
              <a:xfrm>
                <a:off x="609600" y="6130925"/>
                <a:ext cx="92075" cy="72707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90" name="Freeform 89">
                <a:extLst>
                  <a:ext uri="{FF2B5EF4-FFF2-40B4-BE49-F238E27FC236}">
                    <a16:creationId xmlns:a16="http://schemas.microsoft.com/office/drawing/2014/main" id="{85F30256-9B8F-4F7A-832E-90CF2AF7E3C4}"/>
                  </a:ext>
                </a:extLst>
              </p:cNvPr>
              <p:cNvSpPr>
                <a:spLocks/>
              </p:cNvSpPr>
              <p:nvPr/>
            </p:nvSpPr>
            <p:spPr bwMode="auto">
              <a:xfrm>
                <a:off x="1106488" y="6354763"/>
                <a:ext cx="1693863" cy="503237"/>
              </a:xfrm>
              <a:custGeom>
                <a:avLst/>
                <a:gdLst>
                  <a:gd name="T0" fmla="*/ 1067 w 1067"/>
                  <a:gd name="T1" fmla="*/ 250 h 250"/>
                  <a:gd name="T2" fmla="*/ 1010 w 1067"/>
                  <a:gd name="T3" fmla="*/ 250 h 250"/>
                  <a:gd name="T4" fmla="*/ 1010 w 1067"/>
                  <a:gd name="T5" fmla="*/ 57 h 250"/>
                  <a:gd name="T6" fmla="*/ 57 w 1067"/>
                  <a:gd name="T7" fmla="*/ 57 h 250"/>
                  <a:gd name="T8" fmla="*/ 57 w 1067"/>
                  <a:gd name="T9" fmla="*/ 250 h 250"/>
                  <a:gd name="T10" fmla="*/ 0 w 1067"/>
                  <a:gd name="T11" fmla="*/ 250 h 250"/>
                  <a:gd name="T12" fmla="*/ 0 w 1067"/>
                  <a:gd name="T13" fmla="*/ 0 h 250"/>
                  <a:gd name="T14" fmla="*/ 1067 w 1067"/>
                  <a:gd name="T15" fmla="*/ 0 h 250"/>
                  <a:gd name="T16" fmla="*/ 1067 w 1067"/>
                  <a:gd name="T17"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7" h="250">
                    <a:moveTo>
                      <a:pt x="1067" y="250"/>
                    </a:moveTo>
                    <a:lnTo>
                      <a:pt x="1010" y="250"/>
                    </a:lnTo>
                    <a:lnTo>
                      <a:pt x="1010" y="57"/>
                    </a:lnTo>
                    <a:lnTo>
                      <a:pt x="57" y="57"/>
                    </a:lnTo>
                    <a:lnTo>
                      <a:pt x="57" y="250"/>
                    </a:lnTo>
                    <a:lnTo>
                      <a:pt x="0" y="250"/>
                    </a:lnTo>
                    <a:lnTo>
                      <a:pt x="0" y="0"/>
                    </a:lnTo>
                    <a:lnTo>
                      <a:pt x="1067" y="0"/>
                    </a:lnTo>
                    <a:lnTo>
                      <a:pt x="1067" y="250"/>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91" name="Freeform 90">
                <a:extLst>
                  <a:ext uri="{FF2B5EF4-FFF2-40B4-BE49-F238E27FC236}">
                    <a16:creationId xmlns:a16="http://schemas.microsoft.com/office/drawing/2014/main" id="{56238CC1-186F-4F1B-9AEB-EDE4654E00FB}"/>
                  </a:ext>
                </a:extLst>
              </p:cNvPr>
              <p:cNvSpPr>
                <a:spLocks/>
              </p:cNvSpPr>
              <p:nvPr/>
            </p:nvSpPr>
            <p:spPr bwMode="auto">
              <a:xfrm>
                <a:off x="8961438" y="1193800"/>
                <a:ext cx="1401763" cy="1454150"/>
              </a:xfrm>
              <a:custGeom>
                <a:avLst/>
                <a:gdLst>
                  <a:gd name="T0" fmla="*/ 258 w 883"/>
                  <a:gd name="T1" fmla="*/ 916 h 916"/>
                  <a:gd name="T2" fmla="*/ 0 w 883"/>
                  <a:gd name="T3" fmla="*/ 916 h 916"/>
                  <a:gd name="T4" fmla="*/ 0 w 883"/>
                  <a:gd name="T5" fmla="*/ 859 h 916"/>
                  <a:gd name="T6" fmla="*/ 200 w 883"/>
                  <a:gd name="T7" fmla="*/ 859 h 916"/>
                  <a:gd name="T8" fmla="*/ 200 w 883"/>
                  <a:gd name="T9" fmla="*/ 0 h 916"/>
                  <a:gd name="T10" fmla="*/ 883 w 883"/>
                  <a:gd name="T11" fmla="*/ 0 h 916"/>
                  <a:gd name="T12" fmla="*/ 883 w 883"/>
                  <a:gd name="T13" fmla="*/ 222 h 916"/>
                  <a:gd name="T14" fmla="*/ 826 w 883"/>
                  <a:gd name="T15" fmla="*/ 222 h 916"/>
                  <a:gd name="T16" fmla="*/ 826 w 883"/>
                  <a:gd name="T17" fmla="*/ 57 h 916"/>
                  <a:gd name="T18" fmla="*/ 258 w 883"/>
                  <a:gd name="T19" fmla="*/ 57 h 916"/>
                  <a:gd name="T20" fmla="*/ 258 w 883"/>
                  <a:gd name="T21" fmla="*/ 916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3" h="916">
                    <a:moveTo>
                      <a:pt x="258" y="916"/>
                    </a:moveTo>
                    <a:lnTo>
                      <a:pt x="0" y="916"/>
                    </a:lnTo>
                    <a:lnTo>
                      <a:pt x="0" y="859"/>
                    </a:lnTo>
                    <a:lnTo>
                      <a:pt x="200" y="859"/>
                    </a:lnTo>
                    <a:lnTo>
                      <a:pt x="200" y="0"/>
                    </a:lnTo>
                    <a:lnTo>
                      <a:pt x="883" y="0"/>
                    </a:lnTo>
                    <a:lnTo>
                      <a:pt x="883" y="222"/>
                    </a:lnTo>
                    <a:lnTo>
                      <a:pt x="826" y="222"/>
                    </a:lnTo>
                    <a:lnTo>
                      <a:pt x="826" y="57"/>
                    </a:lnTo>
                    <a:lnTo>
                      <a:pt x="258" y="57"/>
                    </a:lnTo>
                    <a:lnTo>
                      <a:pt x="258" y="916"/>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92" name="Freeform 91">
                <a:extLst>
                  <a:ext uri="{FF2B5EF4-FFF2-40B4-BE49-F238E27FC236}">
                    <a16:creationId xmlns:a16="http://schemas.microsoft.com/office/drawing/2014/main" id="{B55ACEAB-87BD-4173-BFFE-3149F1A900C0}"/>
                  </a:ext>
                </a:extLst>
              </p:cNvPr>
              <p:cNvSpPr>
                <a:spLocks/>
              </p:cNvSpPr>
              <p:nvPr/>
            </p:nvSpPr>
            <p:spPr bwMode="auto">
              <a:xfrm>
                <a:off x="8961438" y="2344738"/>
                <a:ext cx="1284288" cy="727075"/>
              </a:xfrm>
              <a:custGeom>
                <a:avLst/>
                <a:gdLst>
                  <a:gd name="T0" fmla="*/ 406 w 809"/>
                  <a:gd name="T1" fmla="*/ 458 h 458"/>
                  <a:gd name="T2" fmla="*/ 0 w 809"/>
                  <a:gd name="T3" fmla="*/ 458 h 458"/>
                  <a:gd name="T4" fmla="*/ 0 w 809"/>
                  <a:gd name="T5" fmla="*/ 401 h 458"/>
                  <a:gd name="T6" fmla="*/ 348 w 809"/>
                  <a:gd name="T7" fmla="*/ 401 h 458"/>
                  <a:gd name="T8" fmla="*/ 348 w 809"/>
                  <a:gd name="T9" fmla="*/ 0 h 458"/>
                  <a:gd name="T10" fmla="*/ 577 w 809"/>
                  <a:gd name="T11" fmla="*/ 0 h 458"/>
                  <a:gd name="T12" fmla="*/ 809 w 809"/>
                  <a:gd name="T13" fmla="*/ 184 h 458"/>
                  <a:gd name="T14" fmla="*/ 773 w 809"/>
                  <a:gd name="T15" fmla="*/ 229 h 458"/>
                  <a:gd name="T16" fmla="*/ 556 w 809"/>
                  <a:gd name="T17" fmla="*/ 57 h 458"/>
                  <a:gd name="T18" fmla="*/ 406 w 809"/>
                  <a:gd name="T19" fmla="*/ 57 h 458"/>
                  <a:gd name="T20" fmla="*/ 406 w 809"/>
                  <a:gd name="T21"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458">
                    <a:moveTo>
                      <a:pt x="406" y="458"/>
                    </a:moveTo>
                    <a:lnTo>
                      <a:pt x="0" y="458"/>
                    </a:lnTo>
                    <a:lnTo>
                      <a:pt x="0" y="401"/>
                    </a:lnTo>
                    <a:lnTo>
                      <a:pt x="348" y="401"/>
                    </a:lnTo>
                    <a:lnTo>
                      <a:pt x="348" y="0"/>
                    </a:lnTo>
                    <a:lnTo>
                      <a:pt x="577" y="0"/>
                    </a:lnTo>
                    <a:lnTo>
                      <a:pt x="809" y="184"/>
                    </a:lnTo>
                    <a:lnTo>
                      <a:pt x="773" y="229"/>
                    </a:lnTo>
                    <a:lnTo>
                      <a:pt x="556" y="57"/>
                    </a:lnTo>
                    <a:lnTo>
                      <a:pt x="406" y="57"/>
                    </a:lnTo>
                    <a:lnTo>
                      <a:pt x="406" y="458"/>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93" name="Freeform 92">
                <a:extLst>
                  <a:ext uri="{FF2B5EF4-FFF2-40B4-BE49-F238E27FC236}">
                    <a16:creationId xmlns:a16="http://schemas.microsoft.com/office/drawing/2014/main" id="{ED91C094-261C-422A-A2E9-F20835E9D782}"/>
                  </a:ext>
                </a:extLst>
              </p:cNvPr>
              <p:cNvSpPr>
                <a:spLocks/>
              </p:cNvSpPr>
              <p:nvPr/>
            </p:nvSpPr>
            <p:spPr bwMode="auto">
              <a:xfrm>
                <a:off x="8961438" y="3405188"/>
                <a:ext cx="631825" cy="514350"/>
              </a:xfrm>
              <a:custGeom>
                <a:avLst/>
                <a:gdLst>
                  <a:gd name="T0" fmla="*/ 398 w 398"/>
                  <a:gd name="T1" fmla="*/ 324 h 324"/>
                  <a:gd name="T2" fmla="*/ 0 w 398"/>
                  <a:gd name="T3" fmla="*/ 324 h 324"/>
                  <a:gd name="T4" fmla="*/ 0 w 398"/>
                  <a:gd name="T5" fmla="*/ 267 h 324"/>
                  <a:gd name="T6" fmla="*/ 341 w 398"/>
                  <a:gd name="T7" fmla="*/ 267 h 324"/>
                  <a:gd name="T8" fmla="*/ 341 w 398"/>
                  <a:gd name="T9" fmla="*/ 57 h 324"/>
                  <a:gd name="T10" fmla="*/ 0 w 398"/>
                  <a:gd name="T11" fmla="*/ 57 h 324"/>
                  <a:gd name="T12" fmla="*/ 0 w 398"/>
                  <a:gd name="T13" fmla="*/ 0 h 324"/>
                  <a:gd name="T14" fmla="*/ 398 w 398"/>
                  <a:gd name="T15" fmla="*/ 0 h 324"/>
                  <a:gd name="T16" fmla="*/ 398 w 398"/>
                  <a:gd name="T17"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8" h="324">
                    <a:moveTo>
                      <a:pt x="398" y="324"/>
                    </a:moveTo>
                    <a:lnTo>
                      <a:pt x="0" y="324"/>
                    </a:lnTo>
                    <a:lnTo>
                      <a:pt x="0" y="267"/>
                    </a:lnTo>
                    <a:lnTo>
                      <a:pt x="341" y="267"/>
                    </a:lnTo>
                    <a:lnTo>
                      <a:pt x="341" y="57"/>
                    </a:lnTo>
                    <a:lnTo>
                      <a:pt x="0" y="57"/>
                    </a:lnTo>
                    <a:lnTo>
                      <a:pt x="0" y="0"/>
                    </a:lnTo>
                    <a:lnTo>
                      <a:pt x="398" y="0"/>
                    </a:lnTo>
                    <a:lnTo>
                      <a:pt x="398" y="324"/>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94" name="Freeform 93">
                <a:extLst>
                  <a:ext uri="{FF2B5EF4-FFF2-40B4-BE49-F238E27FC236}">
                    <a16:creationId xmlns:a16="http://schemas.microsoft.com/office/drawing/2014/main" id="{993BE429-C939-4562-83C0-C1C34996BB13}"/>
                  </a:ext>
                </a:extLst>
              </p:cNvPr>
              <p:cNvSpPr>
                <a:spLocks/>
              </p:cNvSpPr>
              <p:nvPr/>
            </p:nvSpPr>
            <p:spPr bwMode="auto">
              <a:xfrm>
                <a:off x="9737725" y="4340225"/>
                <a:ext cx="458788" cy="757238"/>
              </a:xfrm>
              <a:custGeom>
                <a:avLst/>
                <a:gdLst>
                  <a:gd name="T0" fmla="*/ 289 w 289"/>
                  <a:gd name="T1" fmla="*/ 477 h 477"/>
                  <a:gd name="T2" fmla="*/ 0 w 289"/>
                  <a:gd name="T3" fmla="*/ 477 h 477"/>
                  <a:gd name="T4" fmla="*/ 0 w 289"/>
                  <a:gd name="T5" fmla="*/ 0 h 477"/>
                  <a:gd name="T6" fmla="*/ 289 w 289"/>
                  <a:gd name="T7" fmla="*/ 0 h 477"/>
                  <a:gd name="T8" fmla="*/ 289 w 289"/>
                  <a:gd name="T9" fmla="*/ 57 h 477"/>
                  <a:gd name="T10" fmla="*/ 57 w 289"/>
                  <a:gd name="T11" fmla="*/ 57 h 477"/>
                  <a:gd name="T12" fmla="*/ 57 w 289"/>
                  <a:gd name="T13" fmla="*/ 420 h 477"/>
                  <a:gd name="T14" fmla="*/ 289 w 289"/>
                  <a:gd name="T15" fmla="*/ 420 h 477"/>
                  <a:gd name="T16" fmla="*/ 289 w 289"/>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477">
                    <a:moveTo>
                      <a:pt x="289" y="477"/>
                    </a:moveTo>
                    <a:lnTo>
                      <a:pt x="0" y="477"/>
                    </a:lnTo>
                    <a:lnTo>
                      <a:pt x="0" y="0"/>
                    </a:lnTo>
                    <a:lnTo>
                      <a:pt x="289" y="0"/>
                    </a:lnTo>
                    <a:lnTo>
                      <a:pt x="289" y="57"/>
                    </a:lnTo>
                    <a:lnTo>
                      <a:pt x="57" y="57"/>
                    </a:lnTo>
                    <a:lnTo>
                      <a:pt x="57" y="420"/>
                    </a:lnTo>
                    <a:lnTo>
                      <a:pt x="289" y="420"/>
                    </a:lnTo>
                    <a:lnTo>
                      <a:pt x="289" y="477"/>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grpSp>
            <p:nvGrpSpPr>
              <p:cNvPr id="95" name="Group 94">
                <a:extLst>
                  <a:ext uri="{FF2B5EF4-FFF2-40B4-BE49-F238E27FC236}">
                    <a16:creationId xmlns:a16="http://schemas.microsoft.com/office/drawing/2014/main" id="{38CED6A1-0675-433A-9689-BA0027F0031F}"/>
                  </a:ext>
                </a:extLst>
              </p:cNvPr>
              <p:cNvGrpSpPr/>
              <p:nvPr/>
            </p:nvGrpSpPr>
            <p:grpSpPr>
              <a:xfrm>
                <a:off x="4217988" y="4643438"/>
                <a:ext cx="3727450" cy="700087"/>
                <a:chOff x="4217988" y="4643438"/>
                <a:chExt cx="3727450" cy="700087"/>
              </a:xfrm>
            </p:grpSpPr>
            <p:sp>
              <p:nvSpPr>
                <p:cNvPr id="149" name="Freeform 148">
                  <a:extLst>
                    <a:ext uri="{FF2B5EF4-FFF2-40B4-BE49-F238E27FC236}">
                      <a16:creationId xmlns:a16="http://schemas.microsoft.com/office/drawing/2014/main" id="{F6E7FA45-567C-437F-8FAF-2829058B0E0B}"/>
                    </a:ext>
                  </a:extLst>
                </p:cNvPr>
                <p:cNvSpPr>
                  <a:spLocks noEditPoints="1"/>
                </p:cNvSpPr>
                <p:nvPr/>
              </p:nvSpPr>
              <p:spPr bwMode="auto">
                <a:xfrm>
                  <a:off x="4217988"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9" y="0"/>
                        <a:pt x="88" y="20"/>
                        <a:pt x="88" y="44"/>
                      </a:cubicBezTo>
                      <a:cubicBezTo>
                        <a:pt x="88" y="68"/>
                        <a:pt x="69"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0" name="Freeform 149">
                  <a:extLst>
                    <a:ext uri="{FF2B5EF4-FFF2-40B4-BE49-F238E27FC236}">
                      <a16:creationId xmlns:a16="http://schemas.microsoft.com/office/drawing/2014/main" id="{F9C509A5-F4D0-4A3E-8F1D-042DDF2C09C7}"/>
                    </a:ext>
                  </a:extLst>
                </p:cNvPr>
                <p:cNvSpPr>
                  <a:spLocks noEditPoints="1"/>
                </p:cNvSpPr>
                <p:nvPr/>
              </p:nvSpPr>
              <p:spPr bwMode="auto">
                <a:xfrm>
                  <a:off x="4641850"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9" y="0"/>
                        <a:pt x="88" y="20"/>
                        <a:pt x="88" y="44"/>
                      </a:cubicBezTo>
                      <a:cubicBezTo>
                        <a:pt x="88" y="68"/>
                        <a:pt x="69"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1" name="Freeform 150">
                  <a:extLst>
                    <a:ext uri="{FF2B5EF4-FFF2-40B4-BE49-F238E27FC236}">
                      <a16:creationId xmlns:a16="http://schemas.microsoft.com/office/drawing/2014/main" id="{65C54CAE-6857-41CF-88C7-83DAE75EB9BF}"/>
                    </a:ext>
                  </a:extLst>
                </p:cNvPr>
                <p:cNvSpPr>
                  <a:spLocks noEditPoints="1"/>
                </p:cNvSpPr>
                <p:nvPr/>
              </p:nvSpPr>
              <p:spPr bwMode="auto">
                <a:xfrm>
                  <a:off x="5065713"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2" name="Freeform 151">
                  <a:extLst>
                    <a:ext uri="{FF2B5EF4-FFF2-40B4-BE49-F238E27FC236}">
                      <a16:creationId xmlns:a16="http://schemas.microsoft.com/office/drawing/2014/main" id="{8C158AC3-E81B-4519-9C37-E1551467AE5B}"/>
                    </a:ext>
                  </a:extLst>
                </p:cNvPr>
                <p:cNvSpPr>
                  <a:spLocks noEditPoints="1"/>
                </p:cNvSpPr>
                <p:nvPr/>
              </p:nvSpPr>
              <p:spPr bwMode="auto">
                <a:xfrm>
                  <a:off x="5489575" y="5010150"/>
                  <a:ext cx="334963"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3" name="Freeform 152">
                  <a:extLst>
                    <a:ext uri="{FF2B5EF4-FFF2-40B4-BE49-F238E27FC236}">
                      <a16:creationId xmlns:a16="http://schemas.microsoft.com/office/drawing/2014/main" id="{9AFE2B00-9DF8-44C9-9A5A-E5381B74F1D0}"/>
                    </a:ext>
                  </a:extLst>
                </p:cNvPr>
                <p:cNvSpPr>
                  <a:spLocks noEditPoints="1"/>
                </p:cNvSpPr>
                <p:nvPr/>
              </p:nvSpPr>
              <p:spPr bwMode="auto">
                <a:xfrm>
                  <a:off x="5915025"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4" name="Freeform 153">
                  <a:extLst>
                    <a:ext uri="{FF2B5EF4-FFF2-40B4-BE49-F238E27FC236}">
                      <a16:creationId xmlns:a16="http://schemas.microsoft.com/office/drawing/2014/main" id="{552EB0B6-E588-4BA4-B734-E56C7E056C0E}"/>
                    </a:ext>
                  </a:extLst>
                </p:cNvPr>
                <p:cNvSpPr>
                  <a:spLocks noEditPoints="1"/>
                </p:cNvSpPr>
                <p:nvPr/>
              </p:nvSpPr>
              <p:spPr bwMode="auto">
                <a:xfrm>
                  <a:off x="6338888"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5" name="Freeform 154">
                  <a:extLst>
                    <a:ext uri="{FF2B5EF4-FFF2-40B4-BE49-F238E27FC236}">
                      <a16:creationId xmlns:a16="http://schemas.microsoft.com/office/drawing/2014/main" id="{FB8E7050-3451-4C50-AC5C-4C00099F6FD2}"/>
                    </a:ext>
                  </a:extLst>
                </p:cNvPr>
                <p:cNvSpPr>
                  <a:spLocks noEditPoints="1"/>
                </p:cNvSpPr>
                <p:nvPr/>
              </p:nvSpPr>
              <p:spPr bwMode="auto">
                <a:xfrm>
                  <a:off x="6762750"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6" name="Freeform 155">
                  <a:extLst>
                    <a:ext uri="{FF2B5EF4-FFF2-40B4-BE49-F238E27FC236}">
                      <a16:creationId xmlns:a16="http://schemas.microsoft.com/office/drawing/2014/main" id="{56E62FD7-056D-4230-BB8E-69DEDC7BC095}"/>
                    </a:ext>
                  </a:extLst>
                </p:cNvPr>
                <p:cNvSpPr>
                  <a:spLocks noEditPoints="1"/>
                </p:cNvSpPr>
                <p:nvPr/>
              </p:nvSpPr>
              <p:spPr bwMode="auto">
                <a:xfrm>
                  <a:off x="7188200"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7" name="Freeform 156">
                  <a:extLst>
                    <a:ext uri="{FF2B5EF4-FFF2-40B4-BE49-F238E27FC236}">
                      <a16:creationId xmlns:a16="http://schemas.microsoft.com/office/drawing/2014/main" id="{A62DAE04-03BF-4D54-9446-7E59E0ACF485}"/>
                    </a:ext>
                  </a:extLst>
                </p:cNvPr>
                <p:cNvSpPr>
                  <a:spLocks noEditPoints="1"/>
                </p:cNvSpPr>
                <p:nvPr/>
              </p:nvSpPr>
              <p:spPr bwMode="auto">
                <a:xfrm>
                  <a:off x="7612063"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20"/>
                        <a:pt x="19"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8" name="Rectangle 157">
                  <a:extLst>
                    <a:ext uri="{FF2B5EF4-FFF2-40B4-BE49-F238E27FC236}">
                      <a16:creationId xmlns:a16="http://schemas.microsoft.com/office/drawing/2014/main" id="{0F8D02A5-90AF-40EC-B347-087C88945F6C}"/>
                    </a:ext>
                  </a:extLst>
                </p:cNvPr>
                <p:cNvSpPr>
                  <a:spLocks noChangeArrowheads="1"/>
                </p:cNvSpPr>
                <p:nvPr/>
              </p:nvSpPr>
              <p:spPr bwMode="auto">
                <a:xfrm>
                  <a:off x="4316413" y="4643438"/>
                  <a:ext cx="139700"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9" name="Rectangle 158">
                  <a:extLst>
                    <a:ext uri="{FF2B5EF4-FFF2-40B4-BE49-F238E27FC236}">
                      <a16:creationId xmlns:a16="http://schemas.microsoft.com/office/drawing/2014/main" id="{321568E7-1933-436E-A68D-969507CE5CA5}"/>
                    </a:ext>
                  </a:extLst>
                </p:cNvPr>
                <p:cNvSpPr>
                  <a:spLocks noChangeArrowheads="1"/>
                </p:cNvSpPr>
                <p:nvPr/>
              </p:nvSpPr>
              <p:spPr bwMode="auto">
                <a:xfrm>
                  <a:off x="4740275" y="4643438"/>
                  <a:ext cx="139700"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60" name="Rectangle 159">
                  <a:extLst>
                    <a:ext uri="{FF2B5EF4-FFF2-40B4-BE49-F238E27FC236}">
                      <a16:creationId xmlns:a16="http://schemas.microsoft.com/office/drawing/2014/main" id="{87000D23-4E17-4329-89D0-D7327C20DDD5}"/>
                    </a:ext>
                  </a:extLst>
                </p:cNvPr>
                <p:cNvSpPr>
                  <a:spLocks noChangeArrowheads="1"/>
                </p:cNvSpPr>
                <p:nvPr/>
              </p:nvSpPr>
              <p:spPr bwMode="auto">
                <a:xfrm>
                  <a:off x="5164138" y="4643438"/>
                  <a:ext cx="141288"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61" name="Rectangle 160">
                  <a:extLst>
                    <a:ext uri="{FF2B5EF4-FFF2-40B4-BE49-F238E27FC236}">
                      <a16:creationId xmlns:a16="http://schemas.microsoft.com/office/drawing/2014/main" id="{3C269EC3-17D5-4EA7-BEE2-99AD3D835B8A}"/>
                    </a:ext>
                  </a:extLst>
                </p:cNvPr>
                <p:cNvSpPr>
                  <a:spLocks noChangeArrowheads="1"/>
                </p:cNvSpPr>
                <p:nvPr/>
              </p:nvSpPr>
              <p:spPr bwMode="auto">
                <a:xfrm>
                  <a:off x="5584825" y="46434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62" name="Rectangle 161">
                  <a:extLst>
                    <a:ext uri="{FF2B5EF4-FFF2-40B4-BE49-F238E27FC236}">
                      <a16:creationId xmlns:a16="http://schemas.microsoft.com/office/drawing/2014/main" id="{E7D73C06-0641-4CF6-AF01-537389BBC2D8}"/>
                    </a:ext>
                  </a:extLst>
                </p:cNvPr>
                <p:cNvSpPr>
                  <a:spLocks noChangeArrowheads="1"/>
                </p:cNvSpPr>
                <p:nvPr/>
              </p:nvSpPr>
              <p:spPr bwMode="auto">
                <a:xfrm>
                  <a:off x="6008688" y="46434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63" name="Rectangle 162">
                  <a:extLst>
                    <a:ext uri="{FF2B5EF4-FFF2-40B4-BE49-F238E27FC236}">
                      <a16:creationId xmlns:a16="http://schemas.microsoft.com/office/drawing/2014/main" id="{852EFEBC-3A9F-465A-AC3E-73494E51F04D}"/>
                    </a:ext>
                  </a:extLst>
                </p:cNvPr>
                <p:cNvSpPr>
                  <a:spLocks noChangeArrowheads="1"/>
                </p:cNvSpPr>
                <p:nvPr/>
              </p:nvSpPr>
              <p:spPr bwMode="auto">
                <a:xfrm>
                  <a:off x="6434138" y="46434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64" name="Rectangle 163">
                  <a:extLst>
                    <a:ext uri="{FF2B5EF4-FFF2-40B4-BE49-F238E27FC236}">
                      <a16:creationId xmlns:a16="http://schemas.microsoft.com/office/drawing/2014/main" id="{1F49F056-B74C-4A91-8943-81A10033325C}"/>
                    </a:ext>
                  </a:extLst>
                </p:cNvPr>
                <p:cNvSpPr>
                  <a:spLocks noChangeArrowheads="1"/>
                </p:cNvSpPr>
                <p:nvPr/>
              </p:nvSpPr>
              <p:spPr bwMode="auto">
                <a:xfrm>
                  <a:off x="6858000" y="46434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65" name="Rectangle 164">
                  <a:extLst>
                    <a:ext uri="{FF2B5EF4-FFF2-40B4-BE49-F238E27FC236}">
                      <a16:creationId xmlns:a16="http://schemas.microsoft.com/office/drawing/2014/main" id="{2190DCC4-1E89-4CE5-AECA-EAA6040DA648}"/>
                    </a:ext>
                  </a:extLst>
                </p:cNvPr>
                <p:cNvSpPr>
                  <a:spLocks noChangeArrowheads="1"/>
                </p:cNvSpPr>
                <p:nvPr/>
              </p:nvSpPr>
              <p:spPr bwMode="auto">
                <a:xfrm>
                  <a:off x="7281863" y="4643438"/>
                  <a:ext cx="141288"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66" name="Rectangle 165">
                  <a:extLst>
                    <a:ext uri="{FF2B5EF4-FFF2-40B4-BE49-F238E27FC236}">
                      <a16:creationId xmlns:a16="http://schemas.microsoft.com/office/drawing/2014/main" id="{5537C76E-6841-49F7-BBD7-5267C80F6B62}"/>
                    </a:ext>
                  </a:extLst>
                </p:cNvPr>
                <p:cNvSpPr>
                  <a:spLocks noChangeArrowheads="1"/>
                </p:cNvSpPr>
                <p:nvPr/>
              </p:nvSpPr>
              <p:spPr bwMode="auto">
                <a:xfrm>
                  <a:off x="7707313" y="4643438"/>
                  <a:ext cx="139700"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grpSp>
          <p:grpSp>
            <p:nvGrpSpPr>
              <p:cNvPr id="96" name="Group 95">
                <a:extLst>
                  <a:ext uri="{FF2B5EF4-FFF2-40B4-BE49-F238E27FC236}">
                    <a16:creationId xmlns:a16="http://schemas.microsoft.com/office/drawing/2014/main" id="{DC4058D5-7616-4381-A43A-14911909D865}"/>
                  </a:ext>
                </a:extLst>
              </p:cNvPr>
              <p:cNvGrpSpPr/>
              <p:nvPr/>
            </p:nvGrpSpPr>
            <p:grpSpPr>
              <a:xfrm>
                <a:off x="4217988" y="1565275"/>
                <a:ext cx="3727450" cy="688976"/>
                <a:chOff x="4217988" y="1565275"/>
                <a:chExt cx="3727450" cy="688976"/>
              </a:xfrm>
            </p:grpSpPr>
            <p:sp>
              <p:nvSpPr>
                <p:cNvPr id="131" name="Freeform 130">
                  <a:extLst>
                    <a:ext uri="{FF2B5EF4-FFF2-40B4-BE49-F238E27FC236}">
                      <a16:creationId xmlns:a16="http://schemas.microsoft.com/office/drawing/2014/main" id="{4F3F766C-42DB-4307-BE61-953F4884E45E}"/>
                    </a:ext>
                  </a:extLst>
                </p:cNvPr>
                <p:cNvSpPr>
                  <a:spLocks noEditPoints="1"/>
                </p:cNvSpPr>
                <p:nvPr/>
              </p:nvSpPr>
              <p:spPr bwMode="auto">
                <a:xfrm>
                  <a:off x="4217988"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9" y="0"/>
                        <a:pt x="88" y="20"/>
                        <a:pt x="88" y="44"/>
                      </a:cubicBezTo>
                      <a:cubicBezTo>
                        <a:pt x="88" y="68"/>
                        <a:pt x="69"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32" name="Freeform 131">
                  <a:extLst>
                    <a:ext uri="{FF2B5EF4-FFF2-40B4-BE49-F238E27FC236}">
                      <a16:creationId xmlns:a16="http://schemas.microsoft.com/office/drawing/2014/main" id="{C2FF1C07-39F5-4BBB-8862-FFB5503C30B9}"/>
                    </a:ext>
                  </a:extLst>
                </p:cNvPr>
                <p:cNvSpPr>
                  <a:spLocks noEditPoints="1"/>
                </p:cNvSpPr>
                <p:nvPr/>
              </p:nvSpPr>
              <p:spPr bwMode="auto">
                <a:xfrm>
                  <a:off x="4641850"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9" y="0"/>
                        <a:pt x="88" y="20"/>
                        <a:pt x="88" y="44"/>
                      </a:cubicBezTo>
                      <a:cubicBezTo>
                        <a:pt x="88" y="68"/>
                        <a:pt x="69"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33" name="Freeform 132">
                  <a:extLst>
                    <a:ext uri="{FF2B5EF4-FFF2-40B4-BE49-F238E27FC236}">
                      <a16:creationId xmlns:a16="http://schemas.microsoft.com/office/drawing/2014/main" id="{E9E26525-54DD-4D64-B4C7-FC98FFC71C7B}"/>
                    </a:ext>
                  </a:extLst>
                </p:cNvPr>
                <p:cNvSpPr>
                  <a:spLocks noEditPoints="1"/>
                </p:cNvSpPr>
                <p:nvPr/>
              </p:nvSpPr>
              <p:spPr bwMode="auto">
                <a:xfrm>
                  <a:off x="5065713"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34" name="Freeform 133">
                  <a:extLst>
                    <a:ext uri="{FF2B5EF4-FFF2-40B4-BE49-F238E27FC236}">
                      <a16:creationId xmlns:a16="http://schemas.microsoft.com/office/drawing/2014/main" id="{1344F054-3FE1-42DC-A691-74A27AF2EF4A}"/>
                    </a:ext>
                  </a:extLst>
                </p:cNvPr>
                <p:cNvSpPr>
                  <a:spLocks noEditPoints="1"/>
                </p:cNvSpPr>
                <p:nvPr/>
              </p:nvSpPr>
              <p:spPr bwMode="auto">
                <a:xfrm>
                  <a:off x="5489575" y="1565275"/>
                  <a:ext cx="334963"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35" name="Freeform 134">
                  <a:extLst>
                    <a:ext uri="{FF2B5EF4-FFF2-40B4-BE49-F238E27FC236}">
                      <a16:creationId xmlns:a16="http://schemas.microsoft.com/office/drawing/2014/main" id="{C2A5FF86-9866-4A73-A3C6-F0F04DEA4119}"/>
                    </a:ext>
                  </a:extLst>
                </p:cNvPr>
                <p:cNvSpPr>
                  <a:spLocks noEditPoints="1"/>
                </p:cNvSpPr>
                <p:nvPr/>
              </p:nvSpPr>
              <p:spPr bwMode="auto">
                <a:xfrm>
                  <a:off x="5915025"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36" name="Freeform 135">
                  <a:extLst>
                    <a:ext uri="{FF2B5EF4-FFF2-40B4-BE49-F238E27FC236}">
                      <a16:creationId xmlns:a16="http://schemas.microsoft.com/office/drawing/2014/main" id="{6F36219A-9465-403C-A12D-21076E2A71D8}"/>
                    </a:ext>
                  </a:extLst>
                </p:cNvPr>
                <p:cNvSpPr>
                  <a:spLocks noEditPoints="1"/>
                </p:cNvSpPr>
                <p:nvPr/>
              </p:nvSpPr>
              <p:spPr bwMode="auto">
                <a:xfrm>
                  <a:off x="6338888"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37" name="Freeform 136">
                  <a:extLst>
                    <a:ext uri="{FF2B5EF4-FFF2-40B4-BE49-F238E27FC236}">
                      <a16:creationId xmlns:a16="http://schemas.microsoft.com/office/drawing/2014/main" id="{E8ED73CD-E83F-4E84-9596-DBF09A61B527}"/>
                    </a:ext>
                  </a:extLst>
                </p:cNvPr>
                <p:cNvSpPr>
                  <a:spLocks noEditPoints="1"/>
                </p:cNvSpPr>
                <p:nvPr/>
              </p:nvSpPr>
              <p:spPr bwMode="auto">
                <a:xfrm>
                  <a:off x="6762750"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38" name="Freeform 137">
                  <a:extLst>
                    <a:ext uri="{FF2B5EF4-FFF2-40B4-BE49-F238E27FC236}">
                      <a16:creationId xmlns:a16="http://schemas.microsoft.com/office/drawing/2014/main" id="{D7C331D8-380C-4454-8F2C-0553A04452D1}"/>
                    </a:ext>
                  </a:extLst>
                </p:cNvPr>
                <p:cNvSpPr>
                  <a:spLocks noEditPoints="1"/>
                </p:cNvSpPr>
                <p:nvPr/>
              </p:nvSpPr>
              <p:spPr bwMode="auto">
                <a:xfrm>
                  <a:off x="7188200"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39" name="Freeform 138">
                  <a:extLst>
                    <a:ext uri="{FF2B5EF4-FFF2-40B4-BE49-F238E27FC236}">
                      <a16:creationId xmlns:a16="http://schemas.microsoft.com/office/drawing/2014/main" id="{0C615597-AD50-4410-991B-B17D05034E2C}"/>
                    </a:ext>
                  </a:extLst>
                </p:cNvPr>
                <p:cNvSpPr>
                  <a:spLocks noEditPoints="1"/>
                </p:cNvSpPr>
                <p:nvPr/>
              </p:nvSpPr>
              <p:spPr bwMode="auto">
                <a:xfrm>
                  <a:off x="7612063"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20"/>
                        <a:pt x="19"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40" name="Rectangle 139">
                  <a:extLst>
                    <a:ext uri="{FF2B5EF4-FFF2-40B4-BE49-F238E27FC236}">
                      <a16:creationId xmlns:a16="http://schemas.microsoft.com/office/drawing/2014/main" id="{E72F5153-F280-4B7B-B59B-E672787B2D03}"/>
                    </a:ext>
                  </a:extLst>
                </p:cNvPr>
                <p:cNvSpPr>
                  <a:spLocks noChangeArrowheads="1"/>
                </p:cNvSpPr>
                <p:nvPr/>
              </p:nvSpPr>
              <p:spPr bwMode="auto">
                <a:xfrm>
                  <a:off x="4316413" y="1811338"/>
                  <a:ext cx="139700"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41" name="Rectangle 140">
                  <a:extLst>
                    <a:ext uri="{FF2B5EF4-FFF2-40B4-BE49-F238E27FC236}">
                      <a16:creationId xmlns:a16="http://schemas.microsoft.com/office/drawing/2014/main" id="{F67256C4-20B1-4E87-A8ED-6350778F917B}"/>
                    </a:ext>
                  </a:extLst>
                </p:cNvPr>
                <p:cNvSpPr>
                  <a:spLocks noChangeArrowheads="1"/>
                </p:cNvSpPr>
                <p:nvPr/>
              </p:nvSpPr>
              <p:spPr bwMode="auto">
                <a:xfrm>
                  <a:off x="4740275" y="1811338"/>
                  <a:ext cx="139700"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42" name="Rectangle 141">
                  <a:extLst>
                    <a:ext uri="{FF2B5EF4-FFF2-40B4-BE49-F238E27FC236}">
                      <a16:creationId xmlns:a16="http://schemas.microsoft.com/office/drawing/2014/main" id="{9548F5DF-FDE6-4F5C-BDB4-373137F789AE}"/>
                    </a:ext>
                  </a:extLst>
                </p:cNvPr>
                <p:cNvSpPr>
                  <a:spLocks noChangeArrowheads="1"/>
                </p:cNvSpPr>
                <p:nvPr/>
              </p:nvSpPr>
              <p:spPr bwMode="auto">
                <a:xfrm>
                  <a:off x="5164138" y="1811338"/>
                  <a:ext cx="141288"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43" name="Rectangle 142">
                  <a:extLst>
                    <a:ext uri="{FF2B5EF4-FFF2-40B4-BE49-F238E27FC236}">
                      <a16:creationId xmlns:a16="http://schemas.microsoft.com/office/drawing/2014/main" id="{F8EC5AA6-5978-44AF-A05C-ABDC964F6614}"/>
                    </a:ext>
                  </a:extLst>
                </p:cNvPr>
                <p:cNvSpPr>
                  <a:spLocks noChangeArrowheads="1"/>
                </p:cNvSpPr>
                <p:nvPr/>
              </p:nvSpPr>
              <p:spPr bwMode="auto">
                <a:xfrm>
                  <a:off x="5584825" y="18113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44" name="Rectangle 143">
                  <a:extLst>
                    <a:ext uri="{FF2B5EF4-FFF2-40B4-BE49-F238E27FC236}">
                      <a16:creationId xmlns:a16="http://schemas.microsoft.com/office/drawing/2014/main" id="{8D6CAC31-A3F6-49B2-831B-0B4323A76512}"/>
                    </a:ext>
                  </a:extLst>
                </p:cNvPr>
                <p:cNvSpPr>
                  <a:spLocks noChangeArrowheads="1"/>
                </p:cNvSpPr>
                <p:nvPr/>
              </p:nvSpPr>
              <p:spPr bwMode="auto">
                <a:xfrm>
                  <a:off x="6008688" y="18113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45" name="Rectangle 144">
                  <a:extLst>
                    <a:ext uri="{FF2B5EF4-FFF2-40B4-BE49-F238E27FC236}">
                      <a16:creationId xmlns:a16="http://schemas.microsoft.com/office/drawing/2014/main" id="{47DF79A9-ABC2-491E-A085-88ABB92D1F7C}"/>
                    </a:ext>
                  </a:extLst>
                </p:cNvPr>
                <p:cNvSpPr>
                  <a:spLocks noChangeArrowheads="1"/>
                </p:cNvSpPr>
                <p:nvPr/>
              </p:nvSpPr>
              <p:spPr bwMode="auto">
                <a:xfrm>
                  <a:off x="6434138" y="18113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46" name="Rectangle 145">
                  <a:extLst>
                    <a:ext uri="{FF2B5EF4-FFF2-40B4-BE49-F238E27FC236}">
                      <a16:creationId xmlns:a16="http://schemas.microsoft.com/office/drawing/2014/main" id="{FAABB74F-B4F5-4FF6-ACB5-E3B70205F1C3}"/>
                    </a:ext>
                  </a:extLst>
                </p:cNvPr>
                <p:cNvSpPr>
                  <a:spLocks noChangeArrowheads="1"/>
                </p:cNvSpPr>
                <p:nvPr/>
              </p:nvSpPr>
              <p:spPr bwMode="auto">
                <a:xfrm>
                  <a:off x="6858000" y="18113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47" name="Rectangle 146">
                  <a:extLst>
                    <a:ext uri="{FF2B5EF4-FFF2-40B4-BE49-F238E27FC236}">
                      <a16:creationId xmlns:a16="http://schemas.microsoft.com/office/drawing/2014/main" id="{BD00DECD-5778-43C9-A048-38E6558F35EE}"/>
                    </a:ext>
                  </a:extLst>
                </p:cNvPr>
                <p:cNvSpPr>
                  <a:spLocks noChangeArrowheads="1"/>
                </p:cNvSpPr>
                <p:nvPr/>
              </p:nvSpPr>
              <p:spPr bwMode="auto">
                <a:xfrm>
                  <a:off x="7281863" y="1811338"/>
                  <a:ext cx="141288"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48" name="Rectangle 147">
                  <a:extLst>
                    <a:ext uri="{FF2B5EF4-FFF2-40B4-BE49-F238E27FC236}">
                      <a16:creationId xmlns:a16="http://schemas.microsoft.com/office/drawing/2014/main" id="{D864C5E3-B9B4-4FB4-BCA6-4A18456609F0}"/>
                    </a:ext>
                  </a:extLst>
                </p:cNvPr>
                <p:cNvSpPr>
                  <a:spLocks noChangeArrowheads="1"/>
                </p:cNvSpPr>
                <p:nvPr/>
              </p:nvSpPr>
              <p:spPr bwMode="auto">
                <a:xfrm>
                  <a:off x="7707313" y="1811338"/>
                  <a:ext cx="139700"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grpSp>
          <p:grpSp>
            <p:nvGrpSpPr>
              <p:cNvPr id="97" name="Group 96">
                <a:extLst>
                  <a:ext uri="{FF2B5EF4-FFF2-40B4-BE49-F238E27FC236}">
                    <a16:creationId xmlns:a16="http://schemas.microsoft.com/office/drawing/2014/main" id="{1154766D-6818-438A-BBD2-8BAC29B64000}"/>
                  </a:ext>
                </a:extLst>
              </p:cNvPr>
              <p:cNvGrpSpPr/>
              <p:nvPr/>
            </p:nvGrpSpPr>
            <p:grpSpPr>
              <a:xfrm>
                <a:off x="3251200" y="2435225"/>
                <a:ext cx="704851" cy="2025650"/>
                <a:chOff x="3251200" y="2435225"/>
                <a:chExt cx="704851" cy="2025650"/>
              </a:xfrm>
            </p:grpSpPr>
            <p:sp>
              <p:nvSpPr>
                <p:cNvPr id="121" name="Freeform 120">
                  <a:extLst>
                    <a:ext uri="{FF2B5EF4-FFF2-40B4-BE49-F238E27FC236}">
                      <a16:creationId xmlns:a16="http://schemas.microsoft.com/office/drawing/2014/main" id="{50423E5F-4A0C-4458-B11F-149A5A757B6A}"/>
                    </a:ext>
                  </a:extLst>
                </p:cNvPr>
                <p:cNvSpPr>
                  <a:spLocks noEditPoints="1"/>
                </p:cNvSpPr>
                <p:nvPr/>
              </p:nvSpPr>
              <p:spPr bwMode="auto">
                <a:xfrm>
                  <a:off x="3251200" y="41275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9"/>
                        <a:pt x="0" y="44"/>
                      </a:cubicBezTo>
                      <a:cubicBezTo>
                        <a:pt x="0" y="20"/>
                        <a:pt x="19" y="0"/>
                        <a:pt x="44" y="0"/>
                      </a:cubicBezTo>
                      <a:cubicBezTo>
                        <a:pt x="68" y="0"/>
                        <a:pt x="88" y="20"/>
                        <a:pt x="88" y="44"/>
                      </a:cubicBezTo>
                      <a:cubicBezTo>
                        <a:pt x="88" y="69"/>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22" name="Freeform 121">
                  <a:extLst>
                    <a:ext uri="{FF2B5EF4-FFF2-40B4-BE49-F238E27FC236}">
                      <a16:creationId xmlns:a16="http://schemas.microsoft.com/office/drawing/2014/main" id="{EA918874-72BD-4D3F-9BB1-8954DC5581B6}"/>
                    </a:ext>
                  </a:extLst>
                </p:cNvPr>
                <p:cNvSpPr>
                  <a:spLocks noEditPoints="1"/>
                </p:cNvSpPr>
                <p:nvPr/>
              </p:nvSpPr>
              <p:spPr bwMode="auto">
                <a:xfrm>
                  <a:off x="3251200" y="37084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2"/>
                        <a:pt x="24" y="44"/>
                      </a:cubicBezTo>
                      <a:cubicBezTo>
                        <a:pt x="24" y="55"/>
                        <a:pt x="33" y="64"/>
                        <a:pt x="44" y="64"/>
                      </a:cubicBezTo>
                      <a:cubicBezTo>
                        <a:pt x="55" y="64"/>
                        <a:pt x="64" y="55"/>
                        <a:pt x="64" y="44"/>
                      </a:cubicBezTo>
                      <a:cubicBezTo>
                        <a:pt x="64" y="32"/>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23" name="Freeform 122">
                  <a:extLst>
                    <a:ext uri="{FF2B5EF4-FFF2-40B4-BE49-F238E27FC236}">
                      <a16:creationId xmlns:a16="http://schemas.microsoft.com/office/drawing/2014/main" id="{55940E9E-6408-4D50-9DD5-72BB899906FF}"/>
                    </a:ext>
                  </a:extLst>
                </p:cNvPr>
                <p:cNvSpPr>
                  <a:spLocks noEditPoints="1"/>
                </p:cNvSpPr>
                <p:nvPr/>
              </p:nvSpPr>
              <p:spPr bwMode="auto">
                <a:xfrm>
                  <a:off x="3251200" y="3284538"/>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24" name="Freeform 123">
                  <a:extLst>
                    <a:ext uri="{FF2B5EF4-FFF2-40B4-BE49-F238E27FC236}">
                      <a16:creationId xmlns:a16="http://schemas.microsoft.com/office/drawing/2014/main" id="{911E3705-D245-4B56-983C-B42B49993A4E}"/>
                    </a:ext>
                  </a:extLst>
                </p:cNvPr>
                <p:cNvSpPr>
                  <a:spLocks noEditPoints="1"/>
                </p:cNvSpPr>
                <p:nvPr/>
              </p:nvSpPr>
              <p:spPr bwMode="auto">
                <a:xfrm>
                  <a:off x="3251200" y="28590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25" name="Freeform 124">
                  <a:extLst>
                    <a:ext uri="{FF2B5EF4-FFF2-40B4-BE49-F238E27FC236}">
                      <a16:creationId xmlns:a16="http://schemas.microsoft.com/office/drawing/2014/main" id="{1E278F16-2941-4838-A419-2DFF354BD704}"/>
                    </a:ext>
                  </a:extLst>
                </p:cNvPr>
                <p:cNvSpPr>
                  <a:spLocks noEditPoints="1"/>
                </p:cNvSpPr>
                <p:nvPr/>
              </p:nvSpPr>
              <p:spPr bwMode="auto">
                <a:xfrm>
                  <a:off x="3251200" y="243522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26" name="Rectangle 125">
                  <a:extLst>
                    <a:ext uri="{FF2B5EF4-FFF2-40B4-BE49-F238E27FC236}">
                      <a16:creationId xmlns:a16="http://schemas.microsoft.com/office/drawing/2014/main" id="{1C72D454-B6FC-4AE4-9E2B-7387C8B1742D}"/>
                    </a:ext>
                  </a:extLst>
                </p:cNvPr>
                <p:cNvSpPr>
                  <a:spLocks noChangeArrowheads="1"/>
                </p:cNvSpPr>
                <p:nvPr/>
              </p:nvSpPr>
              <p:spPr bwMode="auto">
                <a:xfrm>
                  <a:off x="3513138" y="4227513"/>
                  <a:ext cx="442913"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27" name="Rectangle 126">
                  <a:extLst>
                    <a:ext uri="{FF2B5EF4-FFF2-40B4-BE49-F238E27FC236}">
                      <a16:creationId xmlns:a16="http://schemas.microsoft.com/office/drawing/2014/main" id="{13B23638-FDD1-41BD-9DFB-64D76BF47C20}"/>
                    </a:ext>
                  </a:extLst>
                </p:cNvPr>
                <p:cNvSpPr>
                  <a:spLocks noChangeArrowheads="1"/>
                </p:cNvSpPr>
                <p:nvPr/>
              </p:nvSpPr>
              <p:spPr bwMode="auto">
                <a:xfrm>
                  <a:off x="3513138" y="3802063"/>
                  <a:ext cx="442913" cy="141288"/>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28" name="Rectangle 127">
                  <a:extLst>
                    <a:ext uri="{FF2B5EF4-FFF2-40B4-BE49-F238E27FC236}">
                      <a16:creationId xmlns:a16="http://schemas.microsoft.com/office/drawing/2014/main" id="{899FAA37-CAFC-4FCC-BF72-5EFB05737A84}"/>
                    </a:ext>
                  </a:extLst>
                </p:cNvPr>
                <p:cNvSpPr>
                  <a:spLocks noChangeArrowheads="1"/>
                </p:cNvSpPr>
                <p:nvPr/>
              </p:nvSpPr>
              <p:spPr bwMode="auto">
                <a:xfrm>
                  <a:off x="3513138" y="3378200"/>
                  <a:ext cx="442913"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29" name="Rectangle 128">
                  <a:extLst>
                    <a:ext uri="{FF2B5EF4-FFF2-40B4-BE49-F238E27FC236}">
                      <a16:creationId xmlns:a16="http://schemas.microsoft.com/office/drawing/2014/main" id="{4B17F3A6-209B-4489-9C8C-3D751A38E9A3}"/>
                    </a:ext>
                  </a:extLst>
                </p:cNvPr>
                <p:cNvSpPr>
                  <a:spLocks noChangeArrowheads="1"/>
                </p:cNvSpPr>
                <p:nvPr/>
              </p:nvSpPr>
              <p:spPr bwMode="auto">
                <a:xfrm>
                  <a:off x="3513138" y="2954338"/>
                  <a:ext cx="442913"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30" name="Rectangle 129">
                  <a:extLst>
                    <a:ext uri="{FF2B5EF4-FFF2-40B4-BE49-F238E27FC236}">
                      <a16:creationId xmlns:a16="http://schemas.microsoft.com/office/drawing/2014/main" id="{98B92010-5D2C-4909-AAE3-5DEA967CEE83}"/>
                    </a:ext>
                  </a:extLst>
                </p:cNvPr>
                <p:cNvSpPr>
                  <a:spLocks noChangeArrowheads="1"/>
                </p:cNvSpPr>
                <p:nvPr/>
              </p:nvSpPr>
              <p:spPr bwMode="auto">
                <a:xfrm>
                  <a:off x="3513138" y="2530475"/>
                  <a:ext cx="442913"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grpSp>
          <p:grpSp>
            <p:nvGrpSpPr>
              <p:cNvPr id="98" name="Group 97">
                <a:extLst>
                  <a:ext uri="{FF2B5EF4-FFF2-40B4-BE49-F238E27FC236}">
                    <a16:creationId xmlns:a16="http://schemas.microsoft.com/office/drawing/2014/main" id="{10BE09FA-6863-4755-9C96-C0224510CD52}"/>
                  </a:ext>
                </a:extLst>
              </p:cNvPr>
              <p:cNvGrpSpPr/>
              <p:nvPr/>
            </p:nvGrpSpPr>
            <p:grpSpPr>
              <a:xfrm>
                <a:off x="8270875" y="2435225"/>
                <a:ext cx="735013" cy="2025650"/>
                <a:chOff x="8270875" y="2435225"/>
                <a:chExt cx="735013" cy="2025650"/>
              </a:xfrm>
            </p:grpSpPr>
            <p:sp>
              <p:nvSpPr>
                <p:cNvPr id="111" name="Freeform 110">
                  <a:extLst>
                    <a:ext uri="{FF2B5EF4-FFF2-40B4-BE49-F238E27FC236}">
                      <a16:creationId xmlns:a16="http://schemas.microsoft.com/office/drawing/2014/main" id="{AEBAB066-1891-4426-BBC3-3A1C1FE929FD}"/>
                    </a:ext>
                  </a:extLst>
                </p:cNvPr>
                <p:cNvSpPr>
                  <a:spLocks noEditPoints="1"/>
                </p:cNvSpPr>
                <p:nvPr/>
              </p:nvSpPr>
              <p:spPr bwMode="auto">
                <a:xfrm>
                  <a:off x="8672513" y="41275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9"/>
                        <a:pt x="0" y="44"/>
                      </a:cubicBezTo>
                      <a:cubicBezTo>
                        <a:pt x="0" y="20"/>
                        <a:pt x="19" y="0"/>
                        <a:pt x="44" y="0"/>
                      </a:cubicBezTo>
                      <a:cubicBezTo>
                        <a:pt x="68" y="0"/>
                        <a:pt x="88" y="20"/>
                        <a:pt x="88" y="44"/>
                      </a:cubicBezTo>
                      <a:cubicBezTo>
                        <a:pt x="88" y="69"/>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12" name="Freeform 111">
                  <a:extLst>
                    <a:ext uri="{FF2B5EF4-FFF2-40B4-BE49-F238E27FC236}">
                      <a16:creationId xmlns:a16="http://schemas.microsoft.com/office/drawing/2014/main" id="{96D2A1DD-DA65-4505-8649-179EA279064D}"/>
                    </a:ext>
                  </a:extLst>
                </p:cNvPr>
                <p:cNvSpPr>
                  <a:spLocks noEditPoints="1"/>
                </p:cNvSpPr>
                <p:nvPr/>
              </p:nvSpPr>
              <p:spPr bwMode="auto">
                <a:xfrm>
                  <a:off x="8672513" y="37084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2"/>
                        <a:pt x="24" y="44"/>
                      </a:cubicBezTo>
                      <a:cubicBezTo>
                        <a:pt x="24" y="55"/>
                        <a:pt x="33" y="64"/>
                        <a:pt x="44" y="64"/>
                      </a:cubicBezTo>
                      <a:cubicBezTo>
                        <a:pt x="55" y="64"/>
                        <a:pt x="64" y="55"/>
                        <a:pt x="64" y="44"/>
                      </a:cubicBezTo>
                      <a:cubicBezTo>
                        <a:pt x="64" y="32"/>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13" name="Freeform 112">
                  <a:extLst>
                    <a:ext uri="{FF2B5EF4-FFF2-40B4-BE49-F238E27FC236}">
                      <a16:creationId xmlns:a16="http://schemas.microsoft.com/office/drawing/2014/main" id="{1EA4B09B-557B-43FE-9B0F-058683FBFF03}"/>
                    </a:ext>
                  </a:extLst>
                </p:cNvPr>
                <p:cNvSpPr>
                  <a:spLocks noEditPoints="1"/>
                </p:cNvSpPr>
                <p:nvPr/>
              </p:nvSpPr>
              <p:spPr bwMode="auto">
                <a:xfrm>
                  <a:off x="8672513" y="3284538"/>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14" name="Freeform 113">
                  <a:extLst>
                    <a:ext uri="{FF2B5EF4-FFF2-40B4-BE49-F238E27FC236}">
                      <a16:creationId xmlns:a16="http://schemas.microsoft.com/office/drawing/2014/main" id="{E451B60A-221E-4EF4-A06F-FEE5339CC4D7}"/>
                    </a:ext>
                  </a:extLst>
                </p:cNvPr>
                <p:cNvSpPr>
                  <a:spLocks noEditPoints="1"/>
                </p:cNvSpPr>
                <p:nvPr/>
              </p:nvSpPr>
              <p:spPr bwMode="auto">
                <a:xfrm>
                  <a:off x="8672513" y="28590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15" name="Freeform 114">
                  <a:extLst>
                    <a:ext uri="{FF2B5EF4-FFF2-40B4-BE49-F238E27FC236}">
                      <a16:creationId xmlns:a16="http://schemas.microsoft.com/office/drawing/2014/main" id="{58505C88-6DD4-4B30-808D-E0B8AB78E15D}"/>
                    </a:ext>
                  </a:extLst>
                </p:cNvPr>
                <p:cNvSpPr>
                  <a:spLocks noEditPoints="1"/>
                </p:cNvSpPr>
                <p:nvPr/>
              </p:nvSpPr>
              <p:spPr bwMode="auto">
                <a:xfrm>
                  <a:off x="8672513" y="243522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16" name="Rectangle 115">
                  <a:extLst>
                    <a:ext uri="{FF2B5EF4-FFF2-40B4-BE49-F238E27FC236}">
                      <a16:creationId xmlns:a16="http://schemas.microsoft.com/office/drawing/2014/main" id="{B6B51175-6D6A-4360-89C2-D64610D5E31F}"/>
                    </a:ext>
                  </a:extLst>
                </p:cNvPr>
                <p:cNvSpPr>
                  <a:spLocks noChangeArrowheads="1"/>
                </p:cNvSpPr>
                <p:nvPr/>
              </p:nvSpPr>
              <p:spPr bwMode="auto">
                <a:xfrm>
                  <a:off x="8270875" y="4227513"/>
                  <a:ext cx="447675"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17" name="Rectangle 116">
                  <a:extLst>
                    <a:ext uri="{FF2B5EF4-FFF2-40B4-BE49-F238E27FC236}">
                      <a16:creationId xmlns:a16="http://schemas.microsoft.com/office/drawing/2014/main" id="{96A69C26-D617-439D-8ECC-E7F152F6C537}"/>
                    </a:ext>
                  </a:extLst>
                </p:cNvPr>
                <p:cNvSpPr>
                  <a:spLocks noChangeArrowheads="1"/>
                </p:cNvSpPr>
                <p:nvPr/>
              </p:nvSpPr>
              <p:spPr bwMode="auto">
                <a:xfrm>
                  <a:off x="8270875" y="3802063"/>
                  <a:ext cx="447675" cy="141288"/>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18" name="Rectangle 117">
                  <a:extLst>
                    <a:ext uri="{FF2B5EF4-FFF2-40B4-BE49-F238E27FC236}">
                      <a16:creationId xmlns:a16="http://schemas.microsoft.com/office/drawing/2014/main" id="{FEFDE5B5-98C7-4C9A-B537-B350B7C251E2}"/>
                    </a:ext>
                  </a:extLst>
                </p:cNvPr>
                <p:cNvSpPr>
                  <a:spLocks noChangeArrowheads="1"/>
                </p:cNvSpPr>
                <p:nvPr/>
              </p:nvSpPr>
              <p:spPr bwMode="auto">
                <a:xfrm>
                  <a:off x="8270875" y="3378200"/>
                  <a:ext cx="447675"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19" name="Rectangle 118">
                  <a:extLst>
                    <a:ext uri="{FF2B5EF4-FFF2-40B4-BE49-F238E27FC236}">
                      <a16:creationId xmlns:a16="http://schemas.microsoft.com/office/drawing/2014/main" id="{43DEFC10-8C34-4436-A3BD-72604C289858}"/>
                    </a:ext>
                  </a:extLst>
                </p:cNvPr>
                <p:cNvSpPr>
                  <a:spLocks noChangeArrowheads="1"/>
                </p:cNvSpPr>
                <p:nvPr/>
              </p:nvSpPr>
              <p:spPr bwMode="auto">
                <a:xfrm>
                  <a:off x="8270875" y="2954338"/>
                  <a:ext cx="447675"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20" name="Rectangle 119">
                  <a:extLst>
                    <a:ext uri="{FF2B5EF4-FFF2-40B4-BE49-F238E27FC236}">
                      <a16:creationId xmlns:a16="http://schemas.microsoft.com/office/drawing/2014/main" id="{D31871AA-9A93-4332-8428-90D3AEDFAB01}"/>
                    </a:ext>
                  </a:extLst>
                </p:cNvPr>
                <p:cNvSpPr>
                  <a:spLocks noChangeArrowheads="1"/>
                </p:cNvSpPr>
                <p:nvPr/>
              </p:nvSpPr>
              <p:spPr bwMode="auto">
                <a:xfrm>
                  <a:off x="8270875" y="2530475"/>
                  <a:ext cx="447675"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grpSp>
          <p:sp>
            <p:nvSpPr>
              <p:cNvPr id="99" name="Freeform 98">
                <a:extLst>
                  <a:ext uri="{FF2B5EF4-FFF2-40B4-BE49-F238E27FC236}">
                    <a16:creationId xmlns:a16="http://schemas.microsoft.com/office/drawing/2014/main" id="{2998CDA8-96E0-4B34-9F20-3B54EA60B5B6}"/>
                  </a:ext>
                </a:extLst>
              </p:cNvPr>
              <p:cNvSpPr>
                <a:spLocks/>
              </p:cNvSpPr>
              <p:nvPr/>
            </p:nvSpPr>
            <p:spPr bwMode="auto">
              <a:xfrm>
                <a:off x="863600" y="0"/>
                <a:ext cx="2439988" cy="3071813"/>
              </a:xfrm>
              <a:custGeom>
                <a:avLst/>
                <a:gdLst>
                  <a:gd name="T0" fmla="*/ 1537 w 1537"/>
                  <a:gd name="T1" fmla="*/ 1803 h 1803"/>
                  <a:gd name="T2" fmla="*/ 910 w 1537"/>
                  <a:gd name="T3" fmla="*/ 1803 h 1803"/>
                  <a:gd name="T4" fmla="*/ 611 w 1537"/>
                  <a:gd name="T5" fmla="*/ 1593 h 1803"/>
                  <a:gd name="T6" fmla="*/ 0 w 1537"/>
                  <a:gd name="T7" fmla="*/ 1593 h 1803"/>
                  <a:gd name="T8" fmla="*/ 0 w 1537"/>
                  <a:gd name="T9" fmla="*/ 0 h 1803"/>
                  <a:gd name="T10" fmla="*/ 57 w 1537"/>
                  <a:gd name="T11" fmla="*/ 0 h 1803"/>
                  <a:gd name="T12" fmla="*/ 57 w 1537"/>
                  <a:gd name="T13" fmla="*/ 1536 h 1803"/>
                  <a:gd name="T14" fmla="*/ 628 w 1537"/>
                  <a:gd name="T15" fmla="*/ 1536 h 1803"/>
                  <a:gd name="T16" fmla="*/ 929 w 1537"/>
                  <a:gd name="T17" fmla="*/ 1746 h 1803"/>
                  <a:gd name="T18" fmla="*/ 1537 w 1537"/>
                  <a:gd name="T19" fmla="*/ 1746 h 1803"/>
                  <a:gd name="T20" fmla="*/ 1537 w 1537"/>
                  <a:gd name="T21" fmla="*/ 1803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7" h="1803">
                    <a:moveTo>
                      <a:pt x="1537" y="1803"/>
                    </a:moveTo>
                    <a:lnTo>
                      <a:pt x="910" y="1803"/>
                    </a:lnTo>
                    <a:lnTo>
                      <a:pt x="611" y="1593"/>
                    </a:lnTo>
                    <a:lnTo>
                      <a:pt x="0" y="1593"/>
                    </a:lnTo>
                    <a:lnTo>
                      <a:pt x="0" y="0"/>
                    </a:lnTo>
                    <a:lnTo>
                      <a:pt x="57" y="0"/>
                    </a:lnTo>
                    <a:lnTo>
                      <a:pt x="57" y="1536"/>
                    </a:lnTo>
                    <a:lnTo>
                      <a:pt x="628" y="1536"/>
                    </a:lnTo>
                    <a:lnTo>
                      <a:pt x="929" y="1746"/>
                    </a:lnTo>
                    <a:lnTo>
                      <a:pt x="1537" y="1746"/>
                    </a:lnTo>
                    <a:lnTo>
                      <a:pt x="1537" y="1803"/>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grpSp>
            <p:nvGrpSpPr>
              <p:cNvPr id="100" name="Group 99">
                <a:extLst>
                  <a:ext uri="{FF2B5EF4-FFF2-40B4-BE49-F238E27FC236}">
                    <a16:creationId xmlns:a16="http://schemas.microsoft.com/office/drawing/2014/main" id="{C63AA9E8-1120-443A-9CE6-A0A5EC088A98}"/>
                  </a:ext>
                </a:extLst>
              </p:cNvPr>
              <p:cNvGrpSpPr/>
              <p:nvPr/>
            </p:nvGrpSpPr>
            <p:grpSpPr>
              <a:xfrm>
                <a:off x="8166100" y="0"/>
                <a:ext cx="1779588" cy="431800"/>
                <a:chOff x="8166100" y="0"/>
                <a:chExt cx="1779588" cy="431800"/>
              </a:xfrm>
              <a:solidFill>
                <a:schemeClr val="bg1">
                  <a:lumMod val="65000"/>
                </a:schemeClr>
              </a:solidFill>
            </p:grpSpPr>
            <p:sp>
              <p:nvSpPr>
                <p:cNvPr id="109" name="Freeform 108">
                  <a:extLst>
                    <a:ext uri="{FF2B5EF4-FFF2-40B4-BE49-F238E27FC236}">
                      <a16:creationId xmlns:a16="http://schemas.microsoft.com/office/drawing/2014/main" id="{CB929412-D31F-41DD-A832-7D3D7F8BE7B2}"/>
                    </a:ext>
                  </a:extLst>
                </p:cNvPr>
                <p:cNvSpPr>
                  <a:spLocks/>
                </p:cNvSpPr>
                <p:nvPr/>
              </p:nvSpPr>
              <p:spPr bwMode="auto">
                <a:xfrm>
                  <a:off x="8166100" y="76200"/>
                  <a:ext cx="1779588" cy="355600"/>
                </a:xfrm>
                <a:custGeom>
                  <a:avLst/>
                  <a:gdLst>
                    <a:gd name="T0" fmla="*/ 861 w 1121"/>
                    <a:gd name="T1" fmla="*/ 224 h 224"/>
                    <a:gd name="T2" fmla="*/ 0 w 1121"/>
                    <a:gd name="T3" fmla="*/ 224 h 224"/>
                    <a:gd name="T4" fmla="*/ 0 w 1121"/>
                    <a:gd name="T5" fmla="*/ 24 h 224"/>
                    <a:gd name="T6" fmla="*/ 57 w 1121"/>
                    <a:gd name="T7" fmla="*/ 24 h 224"/>
                    <a:gd name="T8" fmla="*/ 57 w 1121"/>
                    <a:gd name="T9" fmla="*/ 167 h 224"/>
                    <a:gd name="T10" fmla="*/ 842 w 1121"/>
                    <a:gd name="T11" fmla="*/ 167 h 224"/>
                    <a:gd name="T12" fmla="*/ 1090 w 1121"/>
                    <a:gd name="T13" fmla="*/ 0 h 224"/>
                    <a:gd name="T14" fmla="*/ 1121 w 1121"/>
                    <a:gd name="T15" fmla="*/ 48 h 224"/>
                    <a:gd name="T16" fmla="*/ 861 w 1121"/>
                    <a:gd name="T17"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224">
                      <a:moveTo>
                        <a:pt x="861" y="224"/>
                      </a:moveTo>
                      <a:lnTo>
                        <a:pt x="0" y="224"/>
                      </a:lnTo>
                      <a:lnTo>
                        <a:pt x="0" y="24"/>
                      </a:lnTo>
                      <a:lnTo>
                        <a:pt x="57" y="24"/>
                      </a:lnTo>
                      <a:lnTo>
                        <a:pt x="57" y="167"/>
                      </a:lnTo>
                      <a:lnTo>
                        <a:pt x="842" y="167"/>
                      </a:lnTo>
                      <a:lnTo>
                        <a:pt x="1090" y="0"/>
                      </a:lnTo>
                      <a:lnTo>
                        <a:pt x="1121" y="48"/>
                      </a:lnTo>
                      <a:lnTo>
                        <a:pt x="861"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10" name="Rectangle 109">
                  <a:extLst>
                    <a:ext uri="{FF2B5EF4-FFF2-40B4-BE49-F238E27FC236}">
                      <a16:creationId xmlns:a16="http://schemas.microsoft.com/office/drawing/2014/main" id="{5C8460CB-3AC1-44C1-9EB5-145A90A57682}"/>
                    </a:ext>
                  </a:extLst>
                </p:cNvPr>
                <p:cNvSpPr/>
                <p:nvPr/>
              </p:nvSpPr>
              <p:spPr>
                <a:xfrm>
                  <a:off x="8166100" y="0"/>
                  <a:ext cx="88900" cy="2127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351"/>
                </a:p>
              </p:txBody>
            </p:sp>
          </p:grpSp>
          <p:sp>
            <p:nvSpPr>
              <p:cNvPr id="101" name="Freeform: Shape 170">
                <a:extLst>
                  <a:ext uri="{FF2B5EF4-FFF2-40B4-BE49-F238E27FC236}">
                    <a16:creationId xmlns:a16="http://schemas.microsoft.com/office/drawing/2014/main" id="{1EE7338C-4BB5-4FC8-AE66-F5503EB74554}"/>
                  </a:ext>
                </a:extLst>
              </p:cNvPr>
              <p:cNvSpPr/>
              <p:nvPr/>
            </p:nvSpPr>
            <p:spPr>
              <a:xfrm>
                <a:off x="0" y="3106036"/>
                <a:ext cx="1325563" cy="1772353"/>
              </a:xfrm>
              <a:custGeom>
                <a:avLst/>
                <a:gdLst>
                  <a:gd name="connsiteX0" fmla="*/ 0 w 1325563"/>
                  <a:gd name="connsiteY0" fmla="*/ 0 h 1772353"/>
                  <a:gd name="connsiteX1" fmla="*/ 1325563 w 1325563"/>
                  <a:gd name="connsiteY1" fmla="*/ 738890 h 1772353"/>
                  <a:gd name="connsiteX2" fmla="*/ 1325563 w 1325563"/>
                  <a:gd name="connsiteY2" fmla="*/ 1772353 h 1772353"/>
                  <a:gd name="connsiteX3" fmla="*/ 0 w 1325563"/>
                  <a:gd name="connsiteY3" fmla="*/ 1772353 h 1772353"/>
                  <a:gd name="connsiteX4" fmla="*/ 0 w 1325563"/>
                  <a:gd name="connsiteY4" fmla="*/ 1681866 h 1772353"/>
                  <a:gd name="connsiteX5" fmla="*/ 1235076 w 1325563"/>
                  <a:gd name="connsiteY5" fmla="*/ 1681866 h 1772353"/>
                  <a:gd name="connsiteX6" fmla="*/ 1235076 w 1325563"/>
                  <a:gd name="connsiteY6" fmla="*/ 794453 h 1772353"/>
                  <a:gd name="connsiteX7" fmla="*/ 0 w 1325563"/>
                  <a:gd name="connsiteY7" fmla="*/ 105749 h 1772353"/>
                  <a:gd name="connsiteX8" fmla="*/ 0 w 1325563"/>
                  <a:gd name="connsiteY8" fmla="*/ 0 h 177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5563" h="1772353">
                    <a:moveTo>
                      <a:pt x="0" y="0"/>
                    </a:moveTo>
                    <a:lnTo>
                      <a:pt x="1325563" y="738890"/>
                    </a:lnTo>
                    <a:lnTo>
                      <a:pt x="1325563" y="1772353"/>
                    </a:lnTo>
                    <a:lnTo>
                      <a:pt x="0" y="1772353"/>
                    </a:lnTo>
                    <a:lnTo>
                      <a:pt x="0" y="1681866"/>
                    </a:lnTo>
                    <a:lnTo>
                      <a:pt x="1235076" y="1681866"/>
                    </a:lnTo>
                    <a:lnTo>
                      <a:pt x="1235076" y="794453"/>
                    </a:lnTo>
                    <a:lnTo>
                      <a:pt x="0" y="105749"/>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351"/>
              </a:p>
            </p:txBody>
          </p:sp>
          <p:sp>
            <p:nvSpPr>
              <p:cNvPr id="102" name="Freeform: Shape 178">
                <a:extLst>
                  <a:ext uri="{FF2B5EF4-FFF2-40B4-BE49-F238E27FC236}">
                    <a16:creationId xmlns:a16="http://schemas.microsoft.com/office/drawing/2014/main" id="{4BFB81BB-C1D9-485F-93EE-698488FC9D14}"/>
                  </a:ext>
                </a:extLst>
              </p:cNvPr>
              <p:cNvSpPr/>
              <p:nvPr/>
            </p:nvSpPr>
            <p:spPr>
              <a:xfrm>
                <a:off x="1" y="4235994"/>
                <a:ext cx="620713" cy="596356"/>
              </a:xfrm>
              <a:custGeom>
                <a:avLst/>
                <a:gdLst>
                  <a:gd name="connsiteX0" fmla="*/ 0 w 620713"/>
                  <a:gd name="connsiteY0" fmla="*/ 0 h 596356"/>
                  <a:gd name="connsiteX1" fmla="*/ 620713 w 620713"/>
                  <a:gd name="connsiteY1" fmla="*/ 286794 h 596356"/>
                  <a:gd name="connsiteX2" fmla="*/ 620713 w 620713"/>
                  <a:gd name="connsiteY2" fmla="*/ 596356 h 596356"/>
                  <a:gd name="connsiteX3" fmla="*/ 530225 w 620713"/>
                  <a:gd name="connsiteY3" fmla="*/ 596356 h 596356"/>
                  <a:gd name="connsiteX4" fmla="*/ 530225 w 620713"/>
                  <a:gd name="connsiteY4" fmla="*/ 347119 h 596356"/>
                  <a:gd name="connsiteX5" fmla="*/ 0 w 620713"/>
                  <a:gd name="connsiteY5" fmla="*/ 101828 h 596356"/>
                  <a:gd name="connsiteX6" fmla="*/ 0 w 620713"/>
                  <a:gd name="connsiteY6" fmla="*/ 0 h 59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713" h="596356">
                    <a:moveTo>
                      <a:pt x="0" y="0"/>
                    </a:moveTo>
                    <a:lnTo>
                      <a:pt x="620713" y="286794"/>
                    </a:lnTo>
                    <a:lnTo>
                      <a:pt x="620713" y="596356"/>
                    </a:lnTo>
                    <a:lnTo>
                      <a:pt x="530225" y="596356"/>
                    </a:lnTo>
                    <a:lnTo>
                      <a:pt x="530225" y="347119"/>
                    </a:lnTo>
                    <a:lnTo>
                      <a:pt x="0" y="101828"/>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351"/>
              </a:p>
            </p:txBody>
          </p:sp>
          <p:sp>
            <p:nvSpPr>
              <p:cNvPr id="103" name="Freeform: Shape 187">
                <a:extLst>
                  <a:ext uri="{FF2B5EF4-FFF2-40B4-BE49-F238E27FC236}">
                    <a16:creationId xmlns:a16="http://schemas.microsoft.com/office/drawing/2014/main" id="{2F475784-9EDC-4F26-A2EC-FEB9E78CA452}"/>
                  </a:ext>
                </a:extLst>
              </p:cNvPr>
              <p:cNvSpPr/>
              <p:nvPr/>
            </p:nvSpPr>
            <p:spPr>
              <a:xfrm flipH="1">
                <a:off x="11541126" y="5056188"/>
                <a:ext cx="647699" cy="415925"/>
              </a:xfrm>
              <a:custGeom>
                <a:avLst/>
                <a:gdLst>
                  <a:gd name="connsiteX0" fmla="*/ 593724 w 647699"/>
                  <a:gd name="connsiteY0" fmla="*/ 0 h 415925"/>
                  <a:gd name="connsiteX1" fmla="*/ 131761 w 647699"/>
                  <a:gd name="connsiteY1" fmla="*/ 325438 h 415925"/>
                  <a:gd name="connsiteX2" fmla="*/ 0 w 647699"/>
                  <a:gd name="connsiteY2" fmla="*/ 325438 h 415925"/>
                  <a:gd name="connsiteX3" fmla="*/ 0 w 647699"/>
                  <a:gd name="connsiteY3" fmla="*/ 415925 h 415925"/>
                  <a:gd name="connsiteX4" fmla="*/ 158749 w 647699"/>
                  <a:gd name="connsiteY4" fmla="*/ 415925 h 415925"/>
                  <a:gd name="connsiteX5" fmla="*/ 647699 w 647699"/>
                  <a:gd name="connsiteY5" fmla="*/ 76200 h 415925"/>
                  <a:gd name="connsiteX6" fmla="*/ 593724 w 647699"/>
                  <a:gd name="connsiteY6" fmla="*/ 0 h 41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699" h="415925">
                    <a:moveTo>
                      <a:pt x="593724" y="0"/>
                    </a:moveTo>
                    <a:lnTo>
                      <a:pt x="131761" y="325438"/>
                    </a:lnTo>
                    <a:lnTo>
                      <a:pt x="0" y="325438"/>
                    </a:lnTo>
                    <a:lnTo>
                      <a:pt x="0" y="415925"/>
                    </a:lnTo>
                    <a:lnTo>
                      <a:pt x="158749" y="415925"/>
                    </a:lnTo>
                    <a:lnTo>
                      <a:pt x="647699" y="76200"/>
                    </a:lnTo>
                    <a:lnTo>
                      <a:pt x="593724"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351"/>
              </a:p>
            </p:txBody>
          </p:sp>
          <p:sp>
            <p:nvSpPr>
              <p:cNvPr id="104" name="Freeform: Shape 183">
                <a:extLst>
                  <a:ext uri="{FF2B5EF4-FFF2-40B4-BE49-F238E27FC236}">
                    <a16:creationId xmlns:a16="http://schemas.microsoft.com/office/drawing/2014/main" id="{4614F863-2BEF-49AD-88A9-6619AB9B5C62}"/>
                  </a:ext>
                </a:extLst>
              </p:cNvPr>
              <p:cNvSpPr/>
              <p:nvPr/>
            </p:nvSpPr>
            <p:spPr>
              <a:xfrm>
                <a:off x="10636250" y="1341438"/>
                <a:ext cx="1556543" cy="3378200"/>
              </a:xfrm>
              <a:custGeom>
                <a:avLst/>
                <a:gdLst>
                  <a:gd name="connsiteX0" fmla="*/ 0 w 1556543"/>
                  <a:gd name="connsiteY0" fmla="*/ 0 h 3378200"/>
                  <a:gd name="connsiteX1" fmla="*/ 1547742 w 1556543"/>
                  <a:gd name="connsiteY1" fmla="*/ 0 h 3378200"/>
                  <a:gd name="connsiteX2" fmla="*/ 1547742 w 1556543"/>
                  <a:gd name="connsiteY2" fmla="*/ 90488 h 3378200"/>
                  <a:gd name="connsiteX3" fmla="*/ 95997 w 1556543"/>
                  <a:gd name="connsiteY3" fmla="*/ 90488 h 3378200"/>
                  <a:gd name="connsiteX4" fmla="*/ 95997 w 1556543"/>
                  <a:gd name="connsiteY4" fmla="*/ 3286125 h 3378200"/>
                  <a:gd name="connsiteX5" fmla="*/ 1556543 w 1556543"/>
                  <a:gd name="connsiteY5" fmla="*/ 3286125 h 3378200"/>
                  <a:gd name="connsiteX6" fmla="*/ 1556543 w 1556543"/>
                  <a:gd name="connsiteY6" fmla="*/ 3378200 h 3378200"/>
                  <a:gd name="connsiteX7" fmla="*/ 0 w 1556543"/>
                  <a:gd name="connsiteY7" fmla="*/ 3378200 h 3378200"/>
                  <a:gd name="connsiteX8" fmla="*/ 0 w 1556543"/>
                  <a:gd name="connsiteY8" fmla="*/ 0 h 33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6543" h="3378200">
                    <a:moveTo>
                      <a:pt x="0" y="0"/>
                    </a:moveTo>
                    <a:lnTo>
                      <a:pt x="1547742" y="0"/>
                    </a:lnTo>
                    <a:lnTo>
                      <a:pt x="1547742" y="90488"/>
                    </a:lnTo>
                    <a:lnTo>
                      <a:pt x="95997" y="90488"/>
                    </a:lnTo>
                    <a:lnTo>
                      <a:pt x="95997" y="3286125"/>
                    </a:lnTo>
                    <a:lnTo>
                      <a:pt x="1556543" y="3286125"/>
                    </a:lnTo>
                    <a:lnTo>
                      <a:pt x="1556543" y="3378200"/>
                    </a:lnTo>
                    <a:lnTo>
                      <a:pt x="0" y="3378200"/>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351"/>
              </a:p>
            </p:txBody>
          </p:sp>
          <p:sp>
            <p:nvSpPr>
              <p:cNvPr id="105" name="Freeform: Shape 194">
                <a:extLst>
                  <a:ext uri="{FF2B5EF4-FFF2-40B4-BE49-F238E27FC236}">
                    <a16:creationId xmlns:a16="http://schemas.microsoft.com/office/drawing/2014/main" id="{6EE82D75-7D96-4AE5-870E-117E8AE9A987}"/>
                  </a:ext>
                </a:extLst>
              </p:cNvPr>
              <p:cNvSpPr/>
              <p:nvPr/>
            </p:nvSpPr>
            <p:spPr>
              <a:xfrm>
                <a:off x="7732712" y="5299075"/>
                <a:ext cx="4456113" cy="698848"/>
              </a:xfrm>
              <a:custGeom>
                <a:avLst/>
                <a:gdLst>
                  <a:gd name="connsiteX0" fmla="*/ 0 w 4456113"/>
                  <a:gd name="connsiteY0" fmla="*/ 0 h 698848"/>
                  <a:gd name="connsiteX1" fmla="*/ 93549 w 4456113"/>
                  <a:gd name="connsiteY1" fmla="*/ 0 h 698848"/>
                  <a:gd name="connsiteX2" fmla="*/ 93549 w 4456113"/>
                  <a:gd name="connsiteY2" fmla="*/ 131763 h 698848"/>
                  <a:gd name="connsiteX3" fmla="*/ 3791938 w 4456113"/>
                  <a:gd name="connsiteY3" fmla="*/ 131763 h 698848"/>
                  <a:gd name="connsiteX4" fmla="*/ 4456113 w 4456113"/>
                  <a:gd name="connsiteY4" fmla="*/ 588370 h 698848"/>
                  <a:gd name="connsiteX5" fmla="*/ 4456113 w 4456113"/>
                  <a:gd name="connsiteY5" fmla="*/ 698848 h 698848"/>
                  <a:gd name="connsiteX6" fmla="*/ 3766132 w 4456113"/>
                  <a:gd name="connsiteY6" fmla="*/ 222250 h 698848"/>
                  <a:gd name="connsiteX7" fmla="*/ 0 w 4456113"/>
                  <a:gd name="connsiteY7" fmla="*/ 222250 h 698848"/>
                  <a:gd name="connsiteX8" fmla="*/ 0 w 4456113"/>
                  <a:gd name="connsiteY8" fmla="*/ 0 h 69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6113" h="698848">
                    <a:moveTo>
                      <a:pt x="0" y="0"/>
                    </a:moveTo>
                    <a:lnTo>
                      <a:pt x="93549" y="0"/>
                    </a:lnTo>
                    <a:lnTo>
                      <a:pt x="93549" y="131763"/>
                    </a:lnTo>
                    <a:lnTo>
                      <a:pt x="3791938" y="131763"/>
                    </a:lnTo>
                    <a:lnTo>
                      <a:pt x="4456113" y="588370"/>
                    </a:lnTo>
                    <a:lnTo>
                      <a:pt x="4456113" y="698848"/>
                    </a:lnTo>
                    <a:lnTo>
                      <a:pt x="3766132" y="222250"/>
                    </a:lnTo>
                    <a:lnTo>
                      <a:pt x="0" y="222250"/>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351"/>
              </a:p>
            </p:txBody>
          </p:sp>
          <p:sp>
            <p:nvSpPr>
              <p:cNvPr id="106" name="Rectangle 105">
                <a:extLst>
                  <a:ext uri="{FF2B5EF4-FFF2-40B4-BE49-F238E27FC236}">
                    <a16:creationId xmlns:a16="http://schemas.microsoft.com/office/drawing/2014/main" id="{C9A8D692-12C2-42F2-88B4-5A9EA114D347}"/>
                  </a:ext>
                </a:extLst>
              </p:cNvPr>
              <p:cNvSpPr/>
              <p:nvPr/>
            </p:nvSpPr>
            <p:spPr>
              <a:xfrm>
                <a:off x="9931400" y="5738813"/>
                <a:ext cx="88900" cy="11191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351"/>
              </a:p>
            </p:txBody>
          </p:sp>
          <p:sp>
            <p:nvSpPr>
              <p:cNvPr id="107" name="Rectangle 106">
                <a:extLst>
                  <a:ext uri="{FF2B5EF4-FFF2-40B4-BE49-F238E27FC236}">
                    <a16:creationId xmlns:a16="http://schemas.microsoft.com/office/drawing/2014/main" id="{D12B4C6B-1ABF-4A08-B4CA-D38322BBF54D}"/>
                  </a:ext>
                </a:extLst>
              </p:cNvPr>
              <p:cNvSpPr/>
              <p:nvPr/>
            </p:nvSpPr>
            <p:spPr>
              <a:xfrm>
                <a:off x="10990263" y="5738813"/>
                <a:ext cx="88900" cy="11191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351"/>
              </a:p>
            </p:txBody>
          </p:sp>
          <p:sp>
            <p:nvSpPr>
              <p:cNvPr id="108" name="Rectangle 107">
                <a:extLst>
                  <a:ext uri="{FF2B5EF4-FFF2-40B4-BE49-F238E27FC236}">
                    <a16:creationId xmlns:a16="http://schemas.microsoft.com/office/drawing/2014/main" id="{8D959865-100C-44A1-8F18-F5A72A703100}"/>
                  </a:ext>
                </a:extLst>
              </p:cNvPr>
              <p:cNvSpPr/>
              <p:nvPr/>
            </p:nvSpPr>
            <p:spPr>
              <a:xfrm rot="5400000">
                <a:off x="10475119" y="5223670"/>
                <a:ext cx="88900" cy="11191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351"/>
              </a:p>
            </p:txBody>
          </p:sp>
        </p:grpSp>
        <p:sp>
          <p:nvSpPr>
            <p:cNvPr id="19" name="Rectangle 18">
              <a:extLst>
                <a:ext uri="{FF2B5EF4-FFF2-40B4-BE49-F238E27FC236}">
                  <a16:creationId xmlns:a16="http://schemas.microsoft.com/office/drawing/2014/main" id="{D0708BEF-D6C0-4BD1-8412-877B4DBAF504}"/>
                </a:ext>
              </a:extLst>
            </p:cNvPr>
            <p:cNvSpPr>
              <a:spLocks noChangeArrowheads="1"/>
            </p:cNvSpPr>
            <p:nvPr/>
          </p:nvSpPr>
          <p:spPr bwMode="auto">
            <a:xfrm>
              <a:off x="2981325" y="1704975"/>
              <a:ext cx="3199210" cy="1763316"/>
            </a:xfrm>
            <a:prstGeom prst="rect">
              <a:avLst/>
            </a:prstGeom>
            <a:noFill/>
            <a:ln w="60325" cap="flat">
              <a:solidFill>
                <a:srgbClr val="00A64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ctr" anchorCtr="0" compatLnSpc="1">
              <a:prstTxWarp prst="textNoShape">
                <a:avLst/>
              </a:prstTxWarp>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ID" sz="1351">
                <a:solidFill>
                  <a:schemeClr val="tx1">
                    <a:lumMod val="65000"/>
                    <a:lumOff val="35000"/>
                  </a:schemeClr>
                </a:solidFill>
              </a:endParaRPr>
            </a:p>
          </p:txBody>
        </p:sp>
        <p:pic>
          <p:nvPicPr>
            <p:cNvPr id="20" name="Picture 19" descr="A picture containing monitor, computer, keyboard, table&#10;&#10;Description automatically generated">
              <a:extLst>
                <a:ext uri="{FF2B5EF4-FFF2-40B4-BE49-F238E27FC236}">
                  <a16:creationId xmlns:a16="http://schemas.microsoft.com/office/drawing/2014/main" id="{DC46C932-19EF-4690-AB35-D49ED58E4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5223" y="1796707"/>
              <a:ext cx="2332431" cy="1826585"/>
            </a:xfrm>
            <a:prstGeom prst="rect">
              <a:avLst/>
            </a:prstGeom>
          </p:spPr>
        </p:pic>
      </p:grpSp>
    </p:spTree>
    <p:extLst>
      <p:ext uri="{BB962C8B-B14F-4D97-AF65-F5344CB8AC3E}">
        <p14:creationId xmlns:p14="http://schemas.microsoft.com/office/powerpoint/2010/main" val="2132760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orbel" panose="020B0503020204020204"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FCA8FB-AFE1-4FC9-B7E5-C7877DDDA747}" type="datetime1">
              <a:rPr lang="en-US" smtClean="0"/>
              <a:t>10/6/2022</a:t>
            </a:fld>
            <a:endParaRPr lang="en-US"/>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a:t>
            </a:fld>
            <a:endParaRPr lang="en-US"/>
          </a:p>
        </p:txBody>
      </p:sp>
    </p:spTree>
    <p:extLst>
      <p:ext uri="{BB962C8B-B14F-4D97-AF65-F5344CB8AC3E}">
        <p14:creationId xmlns:p14="http://schemas.microsoft.com/office/powerpoint/2010/main" val="762088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1" y="412301"/>
            <a:ext cx="2628900" cy="575989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412301"/>
            <a:ext cx="7734300" cy="5759899"/>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D97EA6F-3CCB-4B0E-84A2-75ADE2EC08EE}" type="datetime1">
              <a:rPr lang="en-US" smtClean="0"/>
              <a:t>10/6/2022</a:t>
            </a:fld>
            <a:endParaRPr lang="en-US"/>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a:t>
            </a:fld>
            <a:endParaRPr lang="en-US"/>
          </a:p>
        </p:txBody>
      </p:sp>
    </p:spTree>
    <p:extLst>
      <p:ext uri="{BB962C8B-B14F-4D97-AF65-F5344CB8AC3E}">
        <p14:creationId xmlns:p14="http://schemas.microsoft.com/office/powerpoint/2010/main" val="38193017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143BF60-1B38-423E-B92E-9E3D8B7FB408}"/>
              </a:ext>
            </a:extLst>
          </p:cNvPr>
          <p:cNvSpPr/>
          <p:nvPr userDrawn="1"/>
        </p:nvSpPr>
        <p:spPr>
          <a:xfrm>
            <a:off x="0" y="6528816"/>
            <a:ext cx="12192000" cy="64008"/>
          </a:xfrm>
          <a:prstGeom prst="rect">
            <a:avLst/>
          </a:prstGeom>
          <a:solidFill>
            <a:srgbClr val="3494BA"/>
          </a:solidFill>
          <a:ln w="15875" cap="flat" cmpd="sng" algn="ctr">
            <a:noFill/>
            <a:prstDash val="solid"/>
          </a:ln>
          <a:effectLst/>
        </p:spPr>
      </p:sp>
      <p:sp>
        <p:nvSpPr>
          <p:cNvPr id="3" name="Content Placeholder 2"/>
          <p:cNvSpPr>
            <a:spLocks noGrp="1"/>
          </p:cNvSpPr>
          <p:nvPr>
            <p:ph idx="1"/>
          </p:nvPr>
        </p:nvSpPr>
        <p:spPr>
          <a:xfrm>
            <a:off x="400243" y="941835"/>
            <a:ext cx="11391516" cy="5528559"/>
          </a:xfrm>
          <a:prstGeom prst="rect">
            <a:avLst/>
          </a:prstGeom>
        </p:spPr>
        <p:txBody>
          <a:bodyPr>
            <a:normAutofit/>
          </a:bodyPr>
          <a:lstStyle>
            <a:lvl1pPr marL="457200" indent="-457200">
              <a:lnSpc>
                <a:spcPct val="100000"/>
              </a:lnSpc>
              <a:spcBef>
                <a:spcPts val="1200"/>
              </a:spcBef>
              <a:spcAft>
                <a:spcPts val="600"/>
              </a:spcAft>
              <a:buClr>
                <a:srgbClr val="3494BA"/>
              </a:buClr>
              <a:buFont typeface="Wingdings" panose="05000000000000000000" pitchFamily="2" charset="2"/>
              <a:buChar char="v"/>
              <a:defRPr sz="2800" b="0">
                <a:latin typeface="Times New Roman" panose="02020603050405020304" pitchFamily="18" charset="0"/>
                <a:cs typeface="Times New Roman" panose="02020603050405020304" pitchFamily="18" charset="0"/>
              </a:defRPr>
            </a:lvl1pPr>
            <a:lvl2pPr marL="576263" indent="-228600">
              <a:lnSpc>
                <a:spcPct val="100000"/>
              </a:lnSpc>
              <a:spcBef>
                <a:spcPts val="600"/>
              </a:spcBef>
              <a:spcAft>
                <a:spcPts val="600"/>
              </a:spcAft>
              <a:buClr>
                <a:srgbClr val="3494BA"/>
              </a:buClr>
              <a:defRPr sz="2400" b="0">
                <a:latin typeface="Times New Roman" panose="02020603050405020304" pitchFamily="18" charset="0"/>
                <a:cs typeface="Times New Roman" panose="02020603050405020304" pitchFamily="18" charset="0"/>
              </a:defRPr>
            </a:lvl2pPr>
            <a:lvl3pPr marL="857250" indent="-171450">
              <a:lnSpc>
                <a:spcPct val="100000"/>
              </a:lnSpc>
              <a:spcBef>
                <a:spcPts val="600"/>
              </a:spcBef>
              <a:spcAft>
                <a:spcPts val="600"/>
              </a:spcAft>
              <a:buClr>
                <a:srgbClr val="3494BA"/>
              </a:buClr>
              <a:buFont typeface="Wingdings" panose="05000000000000000000" pitchFamily="2" charset="2"/>
              <a:buChar char="§"/>
              <a:defRPr sz="2400" b="0">
                <a:latin typeface="Times New Roman" panose="02020603050405020304" pitchFamily="18" charset="0"/>
                <a:cs typeface="Times New Roman" panose="02020603050405020304" pitchFamily="18" charset="0"/>
              </a:defRPr>
            </a:lvl3pPr>
            <a:lvl4pPr>
              <a:lnSpc>
                <a:spcPct val="100000"/>
              </a:lnSpc>
              <a:spcBef>
                <a:spcPts val="600"/>
              </a:spcBef>
              <a:spcAft>
                <a:spcPts val="600"/>
              </a:spcAft>
              <a:buClr>
                <a:srgbClr val="3494BA"/>
              </a:buClr>
              <a:defRPr sz="1800" b="0">
                <a:latin typeface="Times New Roman" panose="02020603050405020304" pitchFamily="18" charset="0"/>
                <a:cs typeface="Times New Roman" panose="02020603050405020304" pitchFamily="18" charset="0"/>
              </a:defRPr>
            </a:lvl4pPr>
            <a:lvl5pPr>
              <a:lnSpc>
                <a:spcPct val="100000"/>
              </a:lnSpc>
              <a:spcBef>
                <a:spcPts val="600"/>
              </a:spcBef>
              <a:spcAft>
                <a:spcPts val="600"/>
              </a:spcAft>
              <a:buClr>
                <a:srgbClr val="3494BA"/>
              </a:buClr>
              <a:defRPr sz="1800" b="0">
                <a:latin typeface="Times New Roman" panose="02020603050405020304" pitchFamily="18" charset="0"/>
                <a:cs typeface="Times New Roman" panose="02020603050405020304" pitchFamily="18" charset="0"/>
              </a:defRPr>
            </a:lvl5pPr>
          </a:lstStyle>
          <a:p>
            <a:pPr lvl="0"/>
            <a:r>
              <a:rPr lang="en-US"/>
              <a:t>Edit Master text styles</a:t>
            </a:r>
          </a:p>
          <a:p>
            <a:pPr lvl="1"/>
            <a:r>
              <a:rPr lang="en-US"/>
              <a:t>Second</a:t>
            </a:r>
          </a:p>
          <a:p>
            <a:pPr lvl="2"/>
            <a:r>
              <a:rPr lang="en-US"/>
              <a:t>Third level</a:t>
            </a:r>
          </a:p>
          <a:p>
            <a:pPr lvl="3"/>
            <a:r>
              <a:rPr lang="en-US"/>
              <a:t>Fourth level</a:t>
            </a:r>
          </a:p>
          <a:p>
            <a:pPr lvl="4"/>
            <a:r>
              <a:rPr lang="en-US"/>
              <a:t>Fifth level</a:t>
            </a:r>
          </a:p>
        </p:txBody>
      </p:sp>
      <p:sp>
        <p:nvSpPr>
          <p:cNvPr id="8" name="Title 1"/>
          <p:cNvSpPr>
            <a:spLocks noGrp="1"/>
          </p:cNvSpPr>
          <p:nvPr>
            <p:ph type="ctrTitle" hasCustomPrompt="1"/>
          </p:nvPr>
        </p:nvSpPr>
        <p:spPr>
          <a:xfrm>
            <a:off x="419292" y="221673"/>
            <a:ext cx="11353416" cy="566088"/>
          </a:xfrm>
          <a:prstGeom prst="rect">
            <a:avLst/>
          </a:prstGeom>
          <a:solidFill>
            <a:schemeClr val="bg1"/>
          </a:solidFill>
        </p:spPr>
        <p:txBody>
          <a:bodyPr anchor="b"/>
          <a:lstStyle>
            <a:lvl1pPr algn="l">
              <a:defRPr sz="2800" b="1">
                <a:solidFill>
                  <a:schemeClr val="tx1"/>
                </a:solidFill>
                <a:latin typeface="Garamond" panose="02020404030301010803" pitchFamily="18" charset="0"/>
              </a:defRPr>
            </a:lvl1pPr>
          </a:lstStyle>
          <a:p>
            <a:r>
              <a:rPr lang="en-US"/>
              <a:t>Chapter</a:t>
            </a:r>
          </a:p>
        </p:txBody>
      </p:sp>
      <p:cxnSp>
        <p:nvCxnSpPr>
          <p:cNvPr id="9" name="Straight Connector 8"/>
          <p:cNvCxnSpPr/>
          <p:nvPr userDrawn="1"/>
        </p:nvCxnSpPr>
        <p:spPr>
          <a:xfrm>
            <a:off x="400243" y="888491"/>
            <a:ext cx="11391516" cy="0"/>
          </a:xfrm>
          <a:prstGeom prst="line">
            <a:avLst/>
          </a:prstGeom>
          <a:ln/>
        </p:spPr>
        <p:style>
          <a:lnRef idx="1">
            <a:schemeClr val="accent5"/>
          </a:lnRef>
          <a:fillRef idx="0">
            <a:schemeClr val="accent5"/>
          </a:fillRef>
          <a:effectRef idx="0">
            <a:schemeClr val="accent5"/>
          </a:effectRef>
          <a:fontRef idx="minor">
            <a:schemeClr val="tx1"/>
          </a:fontRef>
        </p:style>
      </p:cxnSp>
      <p:sp>
        <p:nvSpPr>
          <p:cNvPr id="16" name="TextBox 15"/>
          <p:cNvSpPr txBox="1"/>
          <p:nvPr userDrawn="1"/>
        </p:nvSpPr>
        <p:spPr>
          <a:xfrm>
            <a:off x="2203704" y="6587547"/>
            <a:ext cx="7772400" cy="276999"/>
          </a:xfrm>
          <a:prstGeom prst="rect">
            <a:avLst/>
          </a:prstGeom>
          <a:solidFill>
            <a:srgbClr val="58B6C0"/>
          </a:solidFill>
        </p:spPr>
        <p:txBody>
          <a:bodyPr wrap="square" rtlCol="0">
            <a:spAutoFit/>
          </a:bodyPr>
          <a:lstStyle/>
          <a:p>
            <a:pPr algn="ctr"/>
            <a:r>
              <a:rPr lang="en-US" sz="1200" b="0">
                <a:solidFill>
                  <a:schemeClr val="bg1"/>
                </a:solidFill>
                <a:latin typeface="Garamond" panose="02020404030301010803" pitchFamily="18" charset="0"/>
              </a:rPr>
              <a:t>COE292 Introduction to Artificial Intelligence</a:t>
            </a:r>
          </a:p>
        </p:txBody>
      </p:sp>
      <p:sp>
        <p:nvSpPr>
          <p:cNvPr id="17" name="TextBox 16"/>
          <p:cNvSpPr txBox="1"/>
          <p:nvPr userDrawn="1"/>
        </p:nvSpPr>
        <p:spPr>
          <a:xfrm>
            <a:off x="-1" y="6587547"/>
            <a:ext cx="2316480" cy="276999"/>
          </a:xfrm>
          <a:prstGeom prst="rect">
            <a:avLst/>
          </a:prstGeom>
          <a:solidFill>
            <a:srgbClr val="58B6C0"/>
          </a:solidFill>
        </p:spPr>
        <p:txBody>
          <a:bodyPr wrap="square" rtlCol="0">
            <a:spAutoFit/>
          </a:bodyPr>
          <a:lstStyle/>
          <a:p>
            <a:pPr algn="ctr"/>
            <a:r>
              <a:rPr lang="en-US" sz="1200" b="0">
                <a:solidFill>
                  <a:schemeClr val="bg1"/>
                </a:solidFill>
                <a:latin typeface="Garamond" panose="02020404030301010803" pitchFamily="18" charset="0"/>
              </a:rPr>
              <a:t>Topic 03 </a:t>
            </a:r>
          </a:p>
        </p:txBody>
      </p:sp>
      <p:sp>
        <p:nvSpPr>
          <p:cNvPr id="10" name="Slide Number Placeholder 19">
            <a:extLst>
              <a:ext uri="{FF2B5EF4-FFF2-40B4-BE49-F238E27FC236}">
                <a16:creationId xmlns:a16="http://schemas.microsoft.com/office/drawing/2014/main" id="{7EC23512-AE9A-4640-B35A-D980B63D7036}"/>
              </a:ext>
            </a:extLst>
          </p:cNvPr>
          <p:cNvSpPr>
            <a:spLocks noGrp="1"/>
          </p:cNvSpPr>
          <p:nvPr>
            <p:ph type="sldNum" sz="quarter" idx="12"/>
          </p:nvPr>
        </p:nvSpPr>
        <p:spPr>
          <a:xfrm>
            <a:off x="9960864" y="6588885"/>
            <a:ext cx="2231136" cy="274320"/>
          </a:xfrm>
          <a:prstGeom prst="rect">
            <a:avLst/>
          </a:prstGeom>
          <a:solidFill>
            <a:srgbClr val="58B6C0"/>
          </a:solidFill>
        </p:spPr>
        <p:txBody>
          <a:bodyPr/>
          <a:lstStyle>
            <a:lvl1pPr algn="ctr">
              <a:defRPr sz="1200" b="0">
                <a:solidFill>
                  <a:schemeClr val="bg1"/>
                </a:solidFill>
                <a:latin typeface="Garamond" panose="02020404030301010803" pitchFamily="18" charset="0"/>
              </a:defRPr>
            </a:lvl1pPr>
          </a:lstStyle>
          <a:p>
            <a:fld id="{99AE015D-4E99-42B8-B1B4-4F7FEE987B9B}" type="slidenum">
              <a:rPr lang="en-US" smtClean="0"/>
              <a:pPr/>
              <a:t>‹#›</a:t>
            </a:fld>
            <a:endParaRPr lang="en-US"/>
          </a:p>
        </p:txBody>
      </p:sp>
    </p:spTree>
    <p:extLst>
      <p:ext uri="{BB962C8B-B14F-4D97-AF65-F5344CB8AC3E}">
        <p14:creationId xmlns:p14="http://schemas.microsoft.com/office/powerpoint/2010/main" val="758994745"/>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lvl1pPr>
              <a:defRPr>
                <a:solidFill>
                  <a:schemeClr val="accent6">
                    <a:lumMod val="50000"/>
                  </a:schemeClr>
                </a:solidFill>
                <a:latin typeface="Corbel" panose="020B0503020204020204" pitchFamily="34" charset="0"/>
              </a:defRPr>
            </a:lvl1pPr>
          </a:lstStyle>
          <a:p>
            <a:r>
              <a:rPr lang="en-US"/>
              <a:t>Click to edit Master title style</a:t>
            </a:r>
          </a:p>
        </p:txBody>
      </p:sp>
      <p:sp>
        <p:nvSpPr>
          <p:cNvPr id="3" name="Content Placeholder 2"/>
          <p:cNvSpPr>
            <a:spLocks noGrp="1"/>
          </p:cNvSpPr>
          <p:nvPr>
            <p:ph idx="1"/>
          </p:nvPr>
        </p:nvSpPr>
        <p:spPr>
          <a:xfrm>
            <a:off x="304800" y="1214204"/>
            <a:ext cx="11582400" cy="5021979"/>
          </a:xfrm>
        </p:spPr>
        <p:txBody>
          <a:bodyPr/>
          <a:lstStyle>
            <a:lvl1pPr marL="304792" indent="-228594">
              <a:buSzPct val="110000"/>
              <a:buFont typeface="Wingdings" panose="05000000000000000000" pitchFamily="2" charset="2"/>
              <a:buChar char="v"/>
              <a:defRPr sz="3200">
                <a:solidFill>
                  <a:schemeClr val="tx1"/>
                </a:solidFill>
              </a:defRPr>
            </a:lvl1pPr>
            <a:lvl2pPr marL="609585" indent="-304792">
              <a:buFont typeface="Wingdings" panose="05000000000000000000" pitchFamily="2" charset="2"/>
              <a:buChar char="Ø"/>
              <a:defRPr sz="3200">
                <a:solidFill>
                  <a:schemeClr val="tx1"/>
                </a:solidFill>
              </a:defRPr>
            </a:lvl2pPr>
            <a:lvl3pPr marL="836063" indent="-226478">
              <a:buFont typeface="Wingdings" panose="05000000000000000000" pitchFamily="2" charset="2"/>
              <a:buChar char="§"/>
              <a:defRPr sz="2667">
                <a:solidFill>
                  <a:schemeClr val="tx1"/>
                </a:solidFill>
              </a:defRPr>
            </a:lvl3pPr>
            <a:lvl4pPr marL="1071007" indent="-234945">
              <a:defRPr sz="2400">
                <a:solidFill>
                  <a:schemeClr val="tx1"/>
                </a:solidFill>
              </a:defRPr>
            </a:lvl4pPr>
            <a:lvl5pPr marL="1297485" indent="-226478">
              <a:defRPr sz="2133">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04801" y="6448468"/>
            <a:ext cx="2472271" cy="365125"/>
          </a:xfrm>
        </p:spPr>
        <p:txBody>
          <a:bodyPr/>
          <a:lstStyle>
            <a:lvl1pPr>
              <a:defRPr sz="1600"/>
            </a:lvl1pPr>
          </a:lstStyle>
          <a:p>
            <a:endParaRPr lang="en-US"/>
          </a:p>
        </p:txBody>
      </p:sp>
      <p:sp>
        <p:nvSpPr>
          <p:cNvPr id="5" name="Footer Placeholder 4"/>
          <p:cNvSpPr>
            <a:spLocks noGrp="1"/>
          </p:cNvSpPr>
          <p:nvPr>
            <p:ph type="ftr" sz="quarter" idx="11"/>
          </p:nvPr>
        </p:nvSpPr>
        <p:spPr/>
        <p:txBody>
          <a:bodyPr/>
          <a:lstStyle>
            <a:lvl1pPr>
              <a:defRPr sz="1600"/>
            </a:lvl1pPr>
          </a:lstStyle>
          <a:p>
            <a:r>
              <a:rPr lang="en-US"/>
              <a:t>Introduction to AI</a:t>
            </a:r>
          </a:p>
        </p:txBody>
      </p:sp>
      <p:sp>
        <p:nvSpPr>
          <p:cNvPr id="6" name="Slide Number Placeholder 5"/>
          <p:cNvSpPr>
            <a:spLocks noGrp="1"/>
          </p:cNvSpPr>
          <p:nvPr>
            <p:ph type="sldNum" sz="quarter" idx="12"/>
          </p:nvPr>
        </p:nvSpPr>
        <p:spPr/>
        <p:txBody>
          <a:bodyPr/>
          <a:lstStyle>
            <a:lvl1pPr>
              <a:defRPr sz="1600"/>
            </a:lvl1pPr>
          </a:lstStyle>
          <a:p>
            <a:fld id="{B7884E68-CE57-44C0-BE0F-84C629DF22D5}" type="slidenum">
              <a:rPr lang="en-US" smtClean="0"/>
              <a:t>‹#›</a:t>
            </a:fld>
            <a:endParaRPr lang="en-US"/>
          </a:p>
        </p:txBody>
      </p:sp>
    </p:spTree>
    <p:extLst>
      <p:ext uri="{BB962C8B-B14F-4D97-AF65-F5344CB8AC3E}">
        <p14:creationId xmlns:p14="http://schemas.microsoft.com/office/powerpoint/2010/main" val="2118293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213883"/>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528793" y="5330952"/>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sz="1600"/>
            </a:lvl1pPr>
          </a:lstStyle>
          <a:p>
            <a:fld id="{1E636194-6CD7-4E33-BCC1-B8B023C80F22}" type="datetime1">
              <a:rPr lang="en-US" smtClean="0"/>
              <a:t>10/6/2022</a:t>
            </a:fld>
            <a:endParaRPr lang="en-US"/>
          </a:p>
        </p:txBody>
      </p:sp>
      <p:sp>
        <p:nvSpPr>
          <p:cNvPr id="5" name="Footer Placeholder 4"/>
          <p:cNvSpPr>
            <a:spLocks noGrp="1"/>
          </p:cNvSpPr>
          <p:nvPr>
            <p:ph type="ftr" sz="quarter" idx="11"/>
          </p:nvPr>
        </p:nvSpPr>
        <p:spPr/>
        <p:txBody>
          <a:bodyPr/>
          <a:lstStyle>
            <a:lvl1pPr>
              <a:defRPr sz="1600"/>
            </a:lvl1pPr>
          </a:lstStyle>
          <a:p>
            <a:r>
              <a:rPr lang="en-US"/>
              <a:t>Introduction to AI</a:t>
            </a:r>
          </a:p>
        </p:txBody>
      </p:sp>
      <p:sp>
        <p:nvSpPr>
          <p:cNvPr id="6" name="Slide Number Placeholder 5"/>
          <p:cNvSpPr>
            <a:spLocks noGrp="1"/>
          </p:cNvSpPr>
          <p:nvPr>
            <p:ph type="sldNum" sz="quarter" idx="12"/>
          </p:nvPr>
        </p:nvSpPr>
        <p:spPr/>
        <p:txBody>
          <a:bodyPr/>
          <a:lstStyle>
            <a:lvl1pPr>
              <a:defRPr sz="1600"/>
            </a:lvl1pPr>
          </a:lstStyle>
          <a:p>
            <a:fld id="{B7884E68-CE57-44C0-BE0F-84C629DF22D5}" type="slidenum">
              <a:rPr lang="en-US" smtClean="0"/>
              <a:t>‹#›</a:t>
            </a:fld>
            <a:endParaRPr 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701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04800" y="286605"/>
            <a:ext cx="11582400" cy="703996"/>
          </a:xfrm>
        </p:spPr>
        <p:txBody>
          <a:bodyPr/>
          <a:lstStyle>
            <a:lvl1pPr>
              <a:defRPr>
                <a:solidFill>
                  <a:schemeClr val="accent6">
                    <a:lumMod val="50000"/>
                  </a:schemeClr>
                </a:solidFill>
              </a:defRPr>
            </a:lvl1pPr>
          </a:lstStyle>
          <a:p>
            <a:r>
              <a:rPr lang="en-US"/>
              <a:t>Click to edit Master title style</a:t>
            </a:r>
          </a:p>
        </p:txBody>
      </p:sp>
      <p:sp>
        <p:nvSpPr>
          <p:cNvPr id="3" name="Content Placeholder 2"/>
          <p:cNvSpPr>
            <a:spLocks noGrp="1"/>
          </p:cNvSpPr>
          <p:nvPr>
            <p:ph sz="half" idx="1"/>
          </p:nvPr>
        </p:nvSpPr>
        <p:spPr>
          <a:xfrm>
            <a:off x="304800" y="1193800"/>
            <a:ext cx="5689600" cy="5080000"/>
          </a:xfrm>
        </p:spPr>
        <p:txBody>
          <a:bodyPr/>
          <a:lstStyle>
            <a:lvl1pPr>
              <a:defRPr sz="3200">
                <a:solidFill>
                  <a:schemeClr val="tx1"/>
                </a:solidFill>
              </a:defRPr>
            </a:lvl1pPr>
            <a:lvl2pPr>
              <a:defRPr sz="2667">
                <a:solidFill>
                  <a:schemeClr val="tx1"/>
                </a:solidFill>
              </a:defRPr>
            </a:lvl2pPr>
            <a:lvl3pPr>
              <a:defRPr sz="2400">
                <a:solidFill>
                  <a:schemeClr val="tx1"/>
                </a:solidFill>
              </a:defRPr>
            </a:lvl3pPr>
            <a:lvl4pPr>
              <a:defRPr sz="2133">
                <a:solidFill>
                  <a:schemeClr val="tx1"/>
                </a:solidFill>
              </a:defRPr>
            </a:lvl4pPr>
            <a:lvl5pPr>
              <a:defRPr sz="2133">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0" y="1193800"/>
            <a:ext cx="5791200" cy="5080000"/>
          </a:xfrm>
        </p:spPr>
        <p:txBody>
          <a:bodyPr/>
          <a:lstStyle>
            <a:lvl1pPr>
              <a:defRPr sz="3200">
                <a:solidFill>
                  <a:schemeClr val="tx1"/>
                </a:solidFill>
              </a:defRPr>
            </a:lvl1pPr>
            <a:lvl2pPr>
              <a:defRPr sz="2667">
                <a:solidFill>
                  <a:schemeClr val="tx1"/>
                </a:solidFill>
              </a:defRPr>
            </a:lvl2pPr>
            <a:lvl3pPr>
              <a:defRPr sz="2400">
                <a:solidFill>
                  <a:schemeClr val="tx1"/>
                </a:solidFill>
              </a:defRPr>
            </a:lvl3pPr>
            <a:lvl4pPr>
              <a:defRPr sz="2133">
                <a:solidFill>
                  <a:schemeClr val="tx1"/>
                </a:solidFill>
              </a:defRPr>
            </a:lvl4pPr>
            <a:lvl5pPr>
              <a:defRPr sz="2133">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1C91B59-BAF3-4521-AFE5-F10C3E2C9939}" type="datetime1">
              <a:rPr lang="en-US" smtClean="0"/>
              <a:t>10/6/2022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t>‹#›</a:t>
            </a:fld>
            <a:endParaRPr lang="en-US"/>
          </a:p>
        </p:txBody>
      </p:sp>
    </p:spTree>
    <p:extLst>
      <p:ext uri="{BB962C8B-B14F-4D97-AF65-F5344CB8AC3E}">
        <p14:creationId xmlns:p14="http://schemas.microsoft.com/office/powerpoint/2010/main" val="3674358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304800" y="279400"/>
            <a:ext cx="11582400" cy="711200"/>
          </a:xfrm>
        </p:spPr>
        <p:txBody>
          <a:bodyPr/>
          <a:lstStyle/>
          <a:p>
            <a:r>
              <a:rPr lang="en-US"/>
              <a:t>Click to edit Master title style</a:t>
            </a:r>
          </a:p>
        </p:txBody>
      </p:sp>
      <p:sp>
        <p:nvSpPr>
          <p:cNvPr id="3" name="Text Placeholder 2"/>
          <p:cNvSpPr>
            <a:spLocks noGrp="1"/>
          </p:cNvSpPr>
          <p:nvPr>
            <p:ph type="body" idx="1"/>
          </p:nvPr>
        </p:nvSpPr>
        <p:spPr>
          <a:xfrm>
            <a:off x="304800" y="1201995"/>
            <a:ext cx="5683795" cy="736283"/>
          </a:xfrm>
        </p:spPr>
        <p:txBody>
          <a:bodyPr lIns="91440" rIns="91440" anchor="ctr">
            <a:normAutofit/>
          </a:bodyPr>
          <a:lstStyle>
            <a:lvl1pPr marL="0" indent="0">
              <a:buNone/>
              <a:defRPr sz="2000" b="0" cap="all" baseline="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310605" y="2094962"/>
            <a:ext cx="5683795" cy="41788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7601" y="1201995"/>
            <a:ext cx="5651863" cy="736283"/>
          </a:xfrm>
        </p:spPr>
        <p:txBody>
          <a:bodyPr lIns="91440" rIns="91440" anchor="ctr">
            <a:normAutofit/>
          </a:bodyPr>
          <a:lstStyle>
            <a:lvl1pPr marL="0" indent="0">
              <a:buNone/>
              <a:defRPr sz="2000" b="0" cap="all" baseline="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97601" y="2133907"/>
            <a:ext cx="5651863" cy="413989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8B2CE62-575E-4655-B525-D087C0352193}" type="datetime1">
              <a:rPr lang="en-US" smtClean="0"/>
              <a:t>10/6/2022</a:t>
            </a:fld>
            <a:endParaRPr lang="en-US"/>
          </a:p>
        </p:txBody>
      </p:sp>
      <p:sp>
        <p:nvSpPr>
          <p:cNvPr id="8" name="Footer Placeholder 7"/>
          <p:cNvSpPr>
            <a:spLocks noGrp="1"/>
          </p:cNvSpPr>
          <p:nvPr>
            <p:ph type="ftr" sz="quarter" idx="11"/>
          </p:nvPr>
        </p:nvSpPr>
        <p:spPr/>
        <p:txBody>
          <a:bodyPr/>
          <a:lstStyle/>
          <a:p>
            <a:r>
              <a:rPr lang="en-US"/>
              <a:t>Introduction to AI</a:t>
            </a:r>
          </a:p>
        </p:txBody>
      </p:sp>
      <p:sp>
        <p:nvSpPr>
          <p:cNvPr id="9" name="Slide Number Placeholder 8"/>
          <p:cNvSpPr>
            <a:spLocks noGrp="1"/>
          </p:cNvSpPr>
          <p:nvPr>
            <p:ph type="sldNum" sz="quarter" idx="12"/>
          </p:nvPr>
        </p:nvSpPr>
        <p:spPr/>
        <p:txBody>
          <a:bodyPr/>
          <a:lstStyle/>
          <a:p>
            <a:fld id="{B7884E68-CE57-44C0-BE0F-84C629DF22D5}" type="slidenum">
              <a:rPr lang="en-US" smtClean="0"/>
              <a:t>‹#›</a:t>
            </a:fld>
            <a:endParaRPr lang="en-US"/>
          </a:p>
        </p:txBody>
      </p:sp>
    </p:spTree>
    <p:extLst>
      <p:ext uri="{BB962C8B-B14F-4D97-AF65-F5344CB8AC3E}">
        <p14:creationId xmlns:p14="http://schemas.microsoft.com/office/powerpoint/2010/main" val="366045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lumMod val="50000"/>
                  </a:schemeClr>
                </a:solidFill>
                <a:latin typeface="Corbel" panose="020B0503020204020204"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fld id="{FC2AB460-6D87-49DC-A53A-48FDB8BA2DCB}" type="datetime1">
              <a:rPr lang="en-US" smtClean="0"/>
              <a:t>10/6/2022</a:t>
            </a:fld>
            <a:endParaRPr lang="en-US"/>
          </a:p>
        </p:txBody>
      </p:sp>
      <p:sp>
        <p:nvSpPr>
          <p:cNvPr id="4" name="Footer Placeholder 3"/>
          <p:cNvSpPr>
            <a:spLocks noGrp="1"/>
          </p:cNvSpPr>
          <p:nvPr>
            <p:ph type="ftr" sz="quarter" idx="11"/>
          </p:nvPr>
        </p:nvSpPr>
        <p:spPr/>
        <p:txBody>
          <a:bodyPr/>
          <a:lstStyle/>
          <a:p>
            <a:r>
              <a:rPr lang="en-US"/>
              <a:t>Introduction to AI</a:t>
            </a:r>
          </a:p>
        </p:txBody>
      </p:sp>
      <p:sp>
        <p:nvSpPr>
          <p:cNvPr id="5" name="Slide Number Placeholder 4"/>
          <p:cNvSpPr>
            <a:spLocks noGrp="1"/>
          </p:cNvSpPr>
          <p:nvPr>
            <p:ph type="sldNum" sz="quarter" idx="12"/>
          </p:nvPr>
        </p:nvSpPr>
        <p:spPr/>
        <p:txBody>
          <a:bodyPr/>
          <a:lstStyle/>
          <a:p>
            <a:fld id="{B7884E68-CE57-44C0-BE0F-84C629DF22D5}" type="slidenum">
              <a:rPr lang="en-US" smtClean="0"/>
              <a:t>‹#›</a:t>
            </a:fld>
            <a:endParaRPr lang="en-US"/>
          </a:p>
        </p:txBody>
      </p:sp>
    </p:spTree>
    <p:extLst>
      <p:ext uri="{BB962C8B-B14F-4D97-AF65-F5344CB8AC3E}">
        <p14:creationId xmlns:p14="http://schemas.microsoft.com/office/powerpoint/2010/main" val="1369880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DE16F81-E033-4665-8774-7128A244792E}" type="datetime1">
              <a:rPr lang="en-US" smtClean="0"/>
              <a:t>10/6/2022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Introduction to AI</a:t>
            </a:r>
          </a:p>
        </p:txBody>
      </p:sp>
      <p:sp>
        <p:nvSpPr>
          <p:cNvPr id="9" name="Slide Number Placeholder 8"/>
          <p:cNvSpPr>
            <a:spLocks noGrp="1"/>
          </p:cNvSpPr>
          <p:nvPr>
            <p:ph type="sldNum" sz="quarter" idx="12"/>
          </p:nvPr>
        </p:nvSpPr>
        <p:spPr/>
        <p:txBody>
          <a:bodyPr/>
          <a:lstStyle/>
          <a:p>
            <a:fld id="{B7884E68-CE57-44C0-BE0F-84C629DF22D5}" type="slidenum">
              <a:rPr lang="en-US" smtClean="0"/>
              <a:t>‹#›</a:t>
            </a:fld>
            <a:endParaRPr lang="en-US"/>
          </a:p>
        </p:txBody>
      </p:sp>
    </p:spTree>
    <p:extLst>
      <p:ext uri="{BB962C8B-B14F-4D97-AF65-F5344CB8AC3E}">
        <p14:creationId xmlns:p14="http://schemas.microsoft.com/office/powerpoint/2010/main" val="637112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1"/>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5" name="Date Placeholder 4"/>
          <p:cNvSpPr>
            <a:spLocks noGrp="1"/>
          </p:cNvSpPr>
          <p:nvPr>
            <p:ph type="dt" sz="half" idx="10"/>
          </p:nvPr>
        </p:nvSpPr>
        <p:spPr>
          <a:xfrm>
            <a:off x="465513" y="6459786"/>
            <a:ext cx="2618511" cy="365125"/>
          </a:xfrm>
        </p:spPr>
        <p:txBody>
          <a:bodyPr/>
          <a:lstStyle>
            <a:lvl1pPr algn="l">
              <a:defRPr/>
            </a:lvl1pPr>
          </a:lstStyle>
          <a:p>
            <a:fld id="{9F28FB0A-6553-46F5-82E8-EC8B61555C30}" type="datetime1">
              <a:rPr lang="en-US" smtClean="0"/>
              <a:t>10/6/2022</a:t>
            </a:fld>
            <a:endParaRPr lang="en-US"/>
          </a:p>
        </p:txBody>
      </p:sp>
      <p:sp>
        <p:nvSpPr>
          <p:cNvPr id="6" name="Footer Placeholder 5"/>
          <p:cNvSpPr>
            <a:spLocks noGrp="1"/>
          </p:cNvSpPr>
          <p:nvPr>
            <p:ph type="ftr" sz="quarter" idx="11"/>
          </p:nvPr>
        </p:nvSpPr>
        <p:spPr>
          <a:xfrm>
            <a:off x="4800600" y="6459786"/>
            <a:ext cx="4648200" cy="365125"/>
          </a:xfrm>
        </p:spPr>
        <p:txBody>
          <a:bodyPr/>
          <a:lstStyle>
            <a:lvl1pPr algn="l">
              <a:defRPr>
                <a:solidFill>
                  <a:schemeClr val="tx2"/>
                </a:solidFill>
              </a:defRPr>
            </a:lvl1pPr>
          </a:lstStyle>
          <a:p>
            <a:r>
              <a:rPr lang="en-US"/>
              <a:t>Introduction to AI</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7884E68-CE57-44C0-BE0F-84C629DF22D5}" type="slidenum">
              <a:rPr lang="en-US" smtClean="0"/>
              <a:t>‹#›</a:t>
            </a:fld>
            <a:endParaRPr lang="en-US"/>
          </a:p>
        </p:txBody>
      </p:sp>
    </p:spTree>
    <p:extLst>
      <p:ext uri="{BB962C8B-B14F-4D97-AF65-F5344CB8AC3E}">
        <p14:creationId xmlns:p14="http://schemas.microsoft.com/office/powerpoint/2010/main" val="3965024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7" y="1"/>
            <a:ext cx="12191985" cy="4915076"/>
          </a:xfrm>
          <a:solidFill>
            <a:schemeClr val="bg2">
              <a:lumMod val="90000"/>
            </a:schemeClr>
          </a:solidFill>
        </p:spPr>
        <p:txBody>
          <a:bodyPr lIns="457200" tIns="457200"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0723756-F29F-41B2-9EBD-75E4F940D107}" type="datetime1">
              <a:rPr lang="en-US" smtClean="0"/>
              <a:t>10/6/2022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t>‹#›</a:t>
            </a:fld>
            <a:endParaRPr lang="en-US"/>
          </a:p>
        </p:txBody>
      </p:sp>
    </p:spTree>
    <p:extLst>
      <p:ext uri="{BB962C8B-B14F-4D97-AF65-F5344CB8AC3E}">
        <p14:creationId xmlns:p14="http://schemas.microsoft.com/office/powerpoint/2010/main" val="2668480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6334317"/>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04800" y="286605"/>
            <a:ext cx="11582400" cy="70399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304800" y="1210736"/>
            <a:ext cx="11582400" cy="5021979"/>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1" y="6442483"/>
            <a:ext cx="2472271" cy="365125"/>
          </a:xfrm>
          <a:prstGeom prst="rect">
            <a:avLst/>
          </a:prstGeom>
        </p:spPr>
        <p:txBody>
          <a:bodyPr vert="horz" lIns="91440" tIns="45720" rIns="91440" bIns="45720" rtlCol="0" anchor="ctr"/>
          <a:lstStyle>
            <a:lvl1pPr algn="l">
              <a:defRPr sz="1333">
                <a:solidFill>
                  <a:schemeClr val="bg1"/>
                </a:solidFill>
              </a:defRPr>
            </a:lvl1pPr>
          </a:lstStyle>
          <a:p>
            <a:endParaRPr lang="en-US"/>
          </a:p>
        </p:txBody>
      </p:sp>
      <p:sp>
        <p:nvSpPr>
          <p:cNvPr id="5" name="Footer Placeholder 4"/>
          <p:cNvSpPr>
            <a:spLocks noGrp="1"/>
          </p:cNvSpPr>
          <p:nvPr>
            <p:ph type="ftr" sz="quarter" idx="3"/>
          </p:nvPr>
        </p:nvSpPr>
        <p:spPr>
          <a:xfrm>
            <a:off x="3686186" y="6459786"/>
            <a:ext cx="4822804" cy="365125"/>
          </a:xfrm>
          <a:prstGeom prst="rect">
            <a:avLst/>
          </a:prstGeom>
        </p:spPr>
        <p:txBody>
          <a:bodyPr vert="horz" lIns="91440" tIns="45720" rIns="91440" bIns="45720" rtlCol="0" anchor="ctr"/>
          <a:lstStyle>
            <a:lvl1pPr algn="ctr">
              <a:defRPr sz="1333" cap="all" baseline="0">
                <a:solidFill>
                  <a:schemeClr val="bg1"/>
                </a:solidFill>
              </a:defRPr>
            </a:lvl1pPr>
          </a:lstStyle>
          <a:p>
            <a:r>
              <a:rPr lang="en-US"/>
              <a:t>Introduction to AI</a:t>
            </a:r>
          </a:p>
        </p:txBody>
      </p:sp>
      <p:sp>
        <p:nvSpPr>
          <p:cNvPr id="6" name="Slide Number Placeholder 5"/>
          <p:cNvSpPr>
            <a:spLocks noGrp="1"/>
          </p:cNvSpPr>
          <p:nvPr>
            <p:ph type="sldNum" sz="quarter" idx="4"/>
          </p:nvPr>
        </p:nvSpPr>
        <p:spPr>
          <a:xfrm>
            <a:off x="10575176" y="6448468"/>
            <a:ext cx="1312025" cy="365125"/>
          </a:xfrm>
          <a:prstGeom prst="rect">
            <a:avLst/>
          </a:prstGeom>
        </p:spPr>
        <p:txBody>
          <a:bodyPr vert="horz" lIns="91440" tIns="45720" rIns="91440" bIns="45720" rtlCol="0" anchor="ctr"/>
          <a:lstStyle>
            <a:lvl1pPr algn="r">
              <a:defRPr sz="1333">
                <a:solidFill>
                  <a:schemeClr val="bg1"/>
                </a:solidFill>
              </a:defRPr>
            </a:lvl1pPr>
          </a:lstStyle>
          <a:p>
            <a:fld id="{B7884E68-CE57-44C0-BE0F-84C629DF22D5}" type="slidenum">
              <a:rPr lang="en-US" smtClean="0"/>
              <a:t>‹#›</a:t>
            </a:fld>
            <a:endParaRPr lang="en-US"/>
          </a:p>
        </p:txBody>
      </p:sp>
      <p:cxnSp>
        <p:nvCxnSpPr>
          <p:cNvPr id="10" name="Straight Connector 9"/>
          <p:cNvCxnSpPr/>
          <p:nvPr/>
        </p:nvCxnSpPr>
        <p:spPr>
          <a:xfrm>
            <a:off x="304800" y="1092200"/>
            <a:ext cx="115824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7948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hf hdr="0"/>
  <p:txStyles>
    <p:titleStyle>
      <a:lvl1pPr algn="l" defTabSz="914377" rtl="0" eaLnBrk="1" latinLnBrk="0" hangingPunct="1">
        <a:lnSpc>
          <a:spcPct val="85000"/>
        </a:lnSpc>
        <a:spcBef>
          <a:spcPct val="0"/>
        </a:spcBef>
        <a:buNone/>
        <a:defRPr sz="4800" kern="1200" spc="-51" baseline="0">
          <a:solidFill>
            <a:schemeClr val="accent6">
              <a:lumMod val="50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200" kern="1200">
          <a:solidFill>
            <a:schemeClr val="tx1"/>
          </a:solidFill>
          <a:latin typeface="+mn-lt"/>
          <a:ea typeface="+mn-ea"/>
          <a:cs typeface="+mn-cs"/>
        </a:defRPr>
      </a:lvl1pPr>
      <a:lvl2pPr marL="384038" indent="-182875" algn="l" defTabSz="914377" rtl="0" eaLnBrk="1" latinLnBrk="0" hangingPunct="1">
        <a:lnSpc>
          <a:spcPct val="90000"/>
        </a:lnSpc>
        <a:spcBef>
          <a:spcPts val="200"/>
        </a:spcBef>
        <a:spcAft>
          <a:spcPts val="400"/>
        </a:spcAft>
        <a:buClr>
          <a:schemeClr val="accent1"/>
        </a:buClr>
        <a:buFont typeface="Calibri" pitchFamily="34" charset="0"/>
        <a:buChar char="◦"/>
        <a:defRPr sz="3200" kern="1200">
          <a:solidFill>
            <a:schemeClr val="tx1"/>
          </a:solidFill>
          <a:latin typeface="+mn-lt"/>
          <a:ea typeface="+mn-ea"/>
          <a:cs typeface="+mn-cs"/>
        </a:defRPr>
      </a:lvl2pPr>
      <a:lvl3pPr marL="566914" indent="-182875" algn="l" defTabSz="914377"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solidFill>
          <a:latin typeface="+mn-lt"/>
          <a:ea typeface="+mn-ea"/>
          <a:cs typeface="+mn-cs"/>
        </a:defRPr>
      </a:lvl3pPr>
      <a:lvl4pPr marL="749789" indent="-182875" algn="l" defTabSz="914377" rtl="0" eaLnBrk="1" latinLnBrk="0" hangingPunct="1">
        <a:lnSpc>
          <a:spcPct val="90000"/>
        </a:lnSpc>
        <a:spcBef>
          <a:spcPts val="200"/>
        </a:spcBef>
        <a:spcAft>
          <a:spcPts val="400"/>
        </a:spcAft>
        <a:buClr>
          <a:schemeClr val="accent1"/>
        </a:buClr>
        <a:buFont typeface="Calibri" pitchFamily="34" charset="0"/>
        <a:buChar char="◦"/>
        <a:defRPr sz="2133" kern="1200">
          <a:solidFill>
            <a:schemeClr val="tx1"/>
          </a:solidFill>
          <a:latin typeface="+mn-lt"/>
          <a:ea typeface="+mn-ea"/>
          <a:cs typeface="+mn-cs"/>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sz="2133"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emf"/><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1.wmf"/><Relationship Id="rId4" Type="http://schemas.openxmlformats.org/officeDocument/2006/relationships/oleObject" Target="../embeddings/oleObject1.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emf"/><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5.wmf"/><Relationship Id="rId5" Type="http://schemas.openxmlformats.org/officeDocument/2006/relationships/oleObject" Target="../embeddings/oleObject2.bin"/><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3.wmf"/><Relationship Id="rId4" Type="http://schemas.openxmlformats.org/officeDocument/2006/relationships/oleObject" Target="../embeddings/oleObject3.bin"/></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5.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7.png"/></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09E55A-E307-452F-B33F-FD246998A834}" type="datetime1">
              <a:rPr lang="en-US" smtClean="0"/>
              <a:t>10/6/2022</a:t>
            </a:fld>
            <a:endParaRPr lang="en-US"/>
          </a:p>
        </p:txBody>
      </p:sp>
      <p:sp>
        <p:nvSpPr>
          <p:cNvPr id="4" name="Footer Placeholder 3"/>
          <p:cNvSpPr>
            <a:spLocks noGrp="1"/>
          </p:cNvSpPr>
          <p:nvPr>
            <p:ph type="ftr" sz="quarter" idx="11"/>
          </p:nvPr>
        </p:nvSpPr>
        <p:spPr/>
        <p:txBody>
          <a:bodyPr/>
          <a:lstStyle/>
          <a:p>
            <a:r>
              <a:rPr lang="en-US"/>
              <a:t>Introduction to AI</a:t>
            </a:r>
          </a:p>
        </p:txBody>
      </p:sp>
      <p:sp>
        <p:nvSpPr>
          <p:cNvPr id="5" name="Slide Number Placeholder 4"/>
          <p:cNvSpPr>
            <a:spLocks noGrp="1"/>
          </p:cNvSpPr>
          <p:nvPr>
            <p:ph type="sldNum" sz="quarter" idx="12"/>
          </p:nvPr>
        </p:nvSpPr>
        <p:spPr/>
        <p:txBody>
          <a:bodyPr/>
          <a:lstStyle/>
          <a:p>
            <a:fld id="{B7884E68-CE57-44C0-BE0F-84C629DF22D5}" type="slidenum">
              <a:rPr lang="en-US" smtClean="0"/>
              <a:t>1</a:t>
            </a:fld>
            <a:endParaRPr lang="en-US"/>
          </a:p>
        </p:txBody>
      </p:sp>
      <p:sp>
        <p:nvSpPr>
          <p:cNvPr id="2" name="Text Placeholder 1"/>
          <p:cNvSpPr>
            <a:spLocks noGrp="1"/>
          </p:cNvSpPr>
          <p:nvPr>
            <p:ph type="body" sz="quarter" idx="13"/>
          </p:nvPr>
        </p:nvSpPr>
        <p:spPr>
          <a:xfrm>
            <a:off x="0" y="4710903"/>
            <a:ext cx="12192000" cy="914400"/>
          </a:xfrm>
        </p:spPr>
        <p:txBody>
          <a:bodyPr anchor="ctr"/>
          <a:lstStyle/>
          <a:p>
            <a:pPr algn="ctr"/>
            <a:r>
              <a:rPr lang="en-US"/>
              <a:t>Problem Solving by Searching</a:t>
            </a:r>
          </a:p>
        </p:txBody>
      </p:sp>
    </p:spTree>
    <p:extLst>
      <p:ext uri="{BB962C8B-B14F-4D97-AF65-F5344CB8AC3E}">
        <p14:creationId xmlns:p14="http://schemas.microsoft.com/office/powerpoint/2010/main" val="2031480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A7425A0C-6068-4AC6-B356-A06D2F72D262}"/>
              </a:ext>
            </a:extLst>
          </p:cNvPr>
          <p:cNvSpPr/>
          <p:nvPr/>
        </p:nvSpPr>
        <p:spPr>
          <a:xfrm>
            <a:off x="1586753" y="5351929"/>
            <a:ext cx="8988423" cy="6454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D047AA-5DCB-4878-8B6C-7288FF52515A}"/>
              </a:ext>
            </a:extLst>
          </p:cNvPr>
          <p:cNvSpPr>
            <a:spLocks noGrp="1"/>
          </p:cNvSpPr>
          <p:nvPr>
            <p:ph type="title"/>
          </p:nvPr>
        </p:nvSpPr>
        <p:spPr/>
        <p:txBody>
          <a:bodyPr>
            <a:normAutofit/>
          </a:bodyPr>
          <a:lstStyle/>
          <a:p>
            <a:r>
              <a:rPr lang="en-US" sz="4300"/>
              <a:t>Introduction to Search</a:t>
            </a:r>
          </a:p>
        </p:txBody>
      </p:sp>
      <p:sp>
        <p:nvSpPr>
          <p:cNvPr id="3" name="Content Placeholder 2">
            <a:extLst>
              <a:ext uri="{FF2B5EF4-FFF2-40B4-BE49-F238E27FC236}">
                <a16:creationId xmlns:a16="http://schemas.microsoft.com/office/drawing/2014/main" id="{786D3710-91EA-4AA8-80A8-A409A265D8CE}"/>
              </a:ext>
            </a:extLst>
          </p:cNvPr>
          <p:cNvSpPr>
            <a:spLocks noGrp="1"/>
          </p:cNvSpPr>
          <p:nvPr>
            <p:ph idx="1"/>
          </p:nvPr>
        </p:nvSpPr>
        <p:spPr/>
        <p:txBody>
          <a:bodyPr>
            <a:normAutofit fontScale="92500" lnSpcReduction="20000"/>
          </a:bodyPr>
          <a:lstStyle/>
          <a:p>
            <a:r>
              <a:rPr lang="en-US"/>
              <a:t>Several problems can be formulated as finding a sequence of actions that lead to a desirable goal</a:t>
            </a:r>
          </a:p>
          <a:p>
            <a:r>
              <a:rPr lang="en-US"/>
              <a:t>In these problems you often start in some situation (initial state) and want to end at another (goal state)</a:t>
            </a:r>
          </a:p>
          <a:p>
            <a:r>
              <a:rPr lang="en-US"/>
              <a:t>To go from the initial state to the end state you have to take several actions</a:t>
            </a:r>
          </a:p>
          <a:p>
            <a:r>
              <a:rPr lang="en-US"/>
              <a:t>Each chosen action causes a change in the state</a:t>
            </a:r>
          </a:p>
          <a:p>
            <a:r>
              <a:rPr lang="en-US"/>
              <a:t>We want to find a subset of multiple actions to go from the initial state to the goal state</a:t>
            </a:r>
          </a:p>
          <a:p>
            <a:endParaRPr lang="en-US"/>
          </a:p>
          <a:p>
            <a:pPr marL="76198" indent="0" algn="ctr">
              <a:buNone/>
            </a:pPr>
            <a:r>
              <a:rPr lang="en-US" b="1">
                <a:solidFill>
                  <a:srgbClr val="FFFF00"/>
                </a:solidFill>
              </a:rPr>
              <a:t>Search algorithms are general solvers for such problems</a:t>
            </a:r>
          </a:p>
        </p:txBody>
      </p:sp>
      <p:sp>
        <p:nvSpPr>
          <p:cNvPr id="4" name="Date Placeholder 3">
            <a:extLst>
              <a:ext uri="{FF2B5EF4-FFF2-40B4-BE49-F238E27FC236}">
                <a16:creationId xmlns:a16="http://schemas.microsoft.com/office/drawing/2014/main" id="{B3EC22D9-6D32-4D1E-B627-6120B567B15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8759C24-A782-42D9-8E4D-800F8E5D0948}"/>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2AD7559D-3E24-49FF-9C01-5BD9250FB242}"/>
              </a:ext>
            </a:extLst>
          </p:cNvPr>
          <p:cNvSpPr>
            <a:spLocks noGrp="1"/>
          </p:cNvSpPr>
          <p:nvPr>
            <p:ph type="sldNum" sz="quarter" idx="12"/>
          </p:nvPr>
        </p:nvSpPr>
        <p:spPr/>
        <p:txBody>
          <a:bodyPr/>
          <a:lstStyle/>
          <a:p>
            <a:fld id="{B7884E68-CE57-44C0-BE0F-84C629DF22D5}" type="slidenum">
              <a:rPr lang="en-US" smtClean="0"/>
              <a:t>10</a:t>
            </a:fld>
            <a:endParaRPr lang="en-US"/>
          </a:p>
        </p:txBody>
      </p:sp>
    </p:spTree>
    <p:extLst>
      <p:ext uri="{BB962C8B-B14F-4D97-AF65-F5344CB8AC3E}">
        <p14:creationId xmlns:p14="http://schemas.microsoft.com/office/powerpoint/2010/main" val="1947230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009033-30D4-413D-972A-EDD0B3FC5527}"/>
              </a:ext>
            </a:extLst>
          </p:cNvPr>
          <p:cNvSpPr>
            <a:spLocks noGrp="1"/>
          </p:cNvSpPr>
          <p:nvPr>
            <p:ph type="title"/>
          </p:nvPr>
        </p:nvSpPr>
        <p:spPr/>
        <p:txBody>
          <a:bodyPr>
            <a:normAutofit fontScale="90000"/>
          </a:bodyPr>
          <a:lstStyle/>
          <a:p>
            <a:r>
              <a:rPr lang="en-US"/>
              <a:t>Search Problems Formulation</a:t>
            </a:r>
          </a:p>
        </p:txBody>
      </p:sp>
      <p:sp>
        <p:nvSpPr>
          <p:cNvPr id="2" name="Content Placeholder 1">
            <a:extLst>
              <a:ext uri="{FF2B5EF4-FFF2-40B4-BE49-F238E27FC236}">
                <a16:creationId xmlns:a16="http://schemas.microsoft.com/office/drawing/2014/main" id="{07F47956-9E54-4DE3-AE47-BCE57D3DBDE9}"/>
              </a:ext>
            </a:extLst>
          </p:cNvPr>
          <p:cNvSpPr>
            <a:spLocks noGrp="1"/>
          </p:cNvSpPr>
          <p:nvPr>
            <p:ph idx="1"/>
          </p:nvPr>
        </p:nvSpPr>
        <p:spPr/>
        <p:txBody>
          <a:bodyPr>
            <a:normAutofit/>
          </a:bodyPr>
          <a:lstStyle/>
          <a:p>
            <a:r>
              <a:rPr lang="en-US" sz="2800"/>
              <a:t>Problems are generally represented in terms of states (state space).</a:t>
            </a:r>
          </a:p>
          <a:p>
            <a:pPr lvl="1"/>
            <a:r>
              <a:rPr lang="en-US" sz="2400"/>
              <a:t>A set of all possible states that the problem can be in.</a:t>
            </a:r>
          </a:p>
          <a:p>
            <a:pPr lvl="1"/>
            <a:endParaRPr lang="en-US"/>
          </a:p>
          <a:p>
            <a:pPr lvl="1"/>
            <a:endParaRPr lang="en-US"/>
          </a:p>
          <a:p>
            <a:pPr lvl="1"/>
            <a:endParaRPr lang="en-US"/>
          </a:p>
          <a:p>
            <a:pPr lvl="1"/>
            <a:endParaRPr lang="en-US"/>
          </a:p>
          <a:p>
            <a:pPr lvl="1"/>
            <a:endParaRPr lang="en-US"/>
          </a:p>
          <a:p>
            <a:pPr marL="119063" indent="-114300"/>
            <a:r>
              <a:rPr lang="en-US" sz="2400"/>
              <a:t>The state space is modeled as a graph G = (V , E)</a:t>
            </a:r>
          </a:p>
          <a:p>
            <a:pPr marL="461963" lvl="1"/>
            <a:r>
              <a:rPr lang="en-US" sz="2400"/>
              <a:t>state-space search is transformed to graph search</a:t>
            </a:r>
          </a:p>
          <a:p>
            <a:pPr marL="461963" lvl="1"/>
            <a:r>
              <a:rPr lang="en-US" sz="2400"/>
              <a:t>nodes are states in a problem-solving process</a:t>
            </a:r>
          </a:p>
        </p:txBody>
      </p:sp>
      <p:sp>
        <p:nvSpPr>
          <p:cNvPr id="4" name="Slide Number Placeholder 3">
            <a:extLst>
              <a:ext uri="{FF2B5EF4-FFF2-40B4-BE49-F238E27FC236}">
                <a16:creationId xmlns:a16="http://schemas.microsoft.com/office/drawing/2014/main" id="{21F42FE4-63C1-4072-AF9F-CBBC069D6C06}"/>
              </a:ext>
            </a:extLst>
          </p:cNvPr>
          <p:cNvSpPr>
            <a:spLocks noGrp="1"/>
          </p:cNvSpPr>
          <p:nvPr>
            <p:ph type="sldNum" sz="quarter" idx="12"/>
          </p:nvPr>
        </p:nvSpPr>
        <p:spPr/>
        <p:txBody>
          <a:bodyPr/>
          <a:lstStyle/>
          <a:p>
            <a:fld id="{99AE015D-4E99-42B8-B1B4-4F7FEE987B9B}" type="slidenum">
              <a:rPr lang="en-US" smtClean="0"/>
              <a:pPr/>
              <a:t>11</a:t>
            </a:fld>
            <a:endParaRPr lang="en-US"/>
          </a:p>
        </p:txBody>
      </p:sp>
      <p:graphicFrame>
        <p:nvGraphicFramePr>
          <p:cNvPr id="8" name="Diagram 7">
            <a:extLst>
              <a:ext uri="{FF2B5EF4-FFF2-40B4-BE49-F238E27FC236}">
                <a16:creationId xmlns:a16="http://schemas.microsoft.com/office/drawing/2014/main" id="{8FB89E6B-D39B-4DAB-808B-112250D41695}"/>
              </a:ext>
            </a:extLst>
          </p:cNvPr>
          <p:cNvGraphicFramePr/>
          <p:nvPr>
            <p:extLst>
              <p:ext uri="{D42A27DB-BD31-4B8C-83A1-F6EECF244321}">
                <p14:modId xmlns:p14="http://schemas.microsoft.com/office/powerpoint/2010/main" val="401898965"/>
              </p:ext>
            </p:extLst>
          </p:nvPr>
        </p:nvGraphicFramePr>
        <p:xfrm>
          <a:off x="7502103" y="2501213"/>
          <a:ext cx="4128851" cy="37349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ontent Placeholder 1">
            <a:extLst>
              <a:ext uri="{FF2B5EF4-FFF2-40B4-BE49-F238E27FC236}">
                <a16:creationId xmlns:a16="http://schemas.microsoft.com/office/drawing/2014/main" id="{B9D178ED-E748-4E81-9D08-C557AD755723}"/>
              </a:ext>
            </a:extLst>
          </p:cNvPr>
          <p:cNvSpPr txBox="1">
            <a:spLocks/>
          </p:cNvSpPr>
          <p:nvPr/>
        </p:nvSpPr>
        <p:spPr>
          <a:xfrm>
            <a:off x="543277" y="4108542"/>
            <a:ext cx="4480324" cy="2226622"/>
          </a:xfrm>
          <a:prstGeom prst="rect">
            <a:avLst/>
          </a:prstGeom>
        </p:spPr>
        <p:txBody>
          <a:bodyPr vert="horz" lIns="68580" tIns="34290" rIns="68580" bIns="34290" rtlCol="0">
            <a:noAutofit/>
          </a:bodyPr>
          <a:lstStyle>
            <a:lvl1pPr marL="228600" indent="-457200" algn="l" defTabSz="914400" rtl="0" eaLnBrk="1" latinLnBrk="0" hangingPunct="1">
              <a:lnSpc>
                <a:spcPct val="100000"/>
              </a:lnSpc>
              <a:spcBef>
                <a:spcPts val="600"/>
              </a:spcBef>
              <a:spcAft>
                <a:spcPts val="600"/>
              </a:spcAft>
              <a:buClr>
                <a:srgbClr val="1A864B"/>
              </a:buClr>
              <a:buFont typeface="Wingdings" panose="05000000000000000000" pitchFamily="2" charset="2"/>
              <a:buChar char="v"/>
              <a:defRPr sz="3200" b="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100000"/>
              </a:lnSpc>
              <a:spcBef>
                <a:spcPts val="600"/>
              </a:spcBef>
              <a:spcAft>
                <a:spcPts val="600"/>
              </a:spcAft>
              <a:buClr>
                <a:srgbClr val="1A864B"/>
              </a:buClr>
              <a:buFont typeface="Arial" panose="020B0604020202020204" pitchFamily="34" charset="0"/>
              <a:buChar char="•"/>
              <a:defRPr sz="32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00000"/>
              </a:lnSpc>
              <a:spcBef>
                <a:spcPts val="600"/>
              </a:spcBef>
              <a:spcAft>
                <a:spcPts val="600"/>
              </a:spcAft>
              <a:buClr>
                <a:srgbClr val="1A864B"/>
              </a:buClr>
              <a:buFont typeface="Arial" panose="020B0604020202020204" pitchFamily="34" charset="0"/>
              <a:buChar char="•"/>
              <a:defRPr sz="32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00000"/>
              </a:lnSpc>
              <a:spcBef>
                <a:spcPts val="600"/>
              </a:spcBef>
              <a:spcAft>
                <a:spcPts val="600"/>
              </a:spcAft>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00000"/>
              </a:lnSpc>
              <a:spcBef>
                <a:spcPts val="600"/>
              </a:spcBef>
              <a:spcAft>
                <a:spcPts val="600"/>
              </a:spcAft>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9063" indent="-114300"/>
            <a:endParaRPr lang="en-US" sz="2000"/>
          </a:p>
        </p:txBody>
      </p:sp>
      <p:sp>
        <p:nvSpPr>
          <p:cNvPr id="12" name="Content Placeholder 1">
            <a:extLst>
              <a:ext uri="{FF2B5EF4-FFF2-40B4-BE49-F238E27FC236}">
                <a16:creationId xmlns:a16="http://schemas.microsoft.com/office/drawing/2014/main" id="{36921905-CF6F-496D-9E37-8EA2126861E9}"/>
              </a:ext>
            </a:extLst>
          </p:cNvPr>
          <p:cNvSpPr txBox="1">
            <a:spLocks/>
          </p:cNvSpPr>
          <p:nvPr/>
        </p:nvSpPr>
        <p:spPr>
          <a:xfrm>
            <a:off x="796694" y="2169516"/>
            <a:ext cx="7786408" cy="1482839"/>
          </a:xfrm>
          <a:prstGeom prst="rect">
            <a:avLst/>
          </a:prstGeom>
        </p:spPr>
        <p:txBody>
          <a:bodyPr vert="horz" lIns="68580" tIns="34290" rIns="68580" bIns="34290" rtlCol="0">
            <a:noAutofit/>
          </a:bodyPr>
          <a:lstStyle>
            <a:lvl1pPr marL="228600" indent="-457200" algn="l" defTabSz="914400" rtl="0" eaLnBrk="1" latinLnBrk="0" hangingPunct="1">
              <a:lnSpc>
                <a:spcPct val="100000"/>
              </a:lnSpc>
              <a:spcBef>
                <a:spcPts val="600"/>
              </a:spcBef>
              <a:spcAft>
                <a:spcPts val="600"/>
              </a:spcAft>
              <a:buClr>
                <a:srgbClr val="1A864B"/>
              </a:buClr>
              <a:buFont typeface="Wingdings" panose="05000000000000000000" pitchFamily="2" charset="2"/>
              <a:buChar char="v"/>
              <a:defRPr sz="3200" b="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100000"/>
              </a:lnSpc>
              <a:spcBef>
                <a:spcPts val="600"/>
              </a:spcBef>
              <a:spcAft>
                <a:spcPts val="600"/>
              </a:spcAft>
              <a:buClr>
                <a:srgbClr val="1A864B"/>
              </a:buClr>
              <a:buFont typeface="Arial" panose="020B0604020202020204" pitchFamily="34" charset="0"/>
              <a:buChar char="•"/>
              <a:defRPr sz="32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00000"/>
              </a:lnSpc>
              <a:spcBef>
                <a:spcPts val="600"/>
              </a:spcBef>
              <a:spcAft>
                <a:spcPts val="600"/>
              </a:spcAft>
              <a:buClr>
                <a:srgbClr val="1A864B"/>
              </a:buClr>
              <a:buFont typeface="Arial" panose="020B0604020202020204" pitchFamily="34" charset="0"/>
              <a:buChar char="•"/>
              <a:defRPr sz="32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00000"/>
              </a:lnSpc>
              <a:spcBef>
                <a:spcPts val="600"/>
              </a:spcBef>
              <a:spcAft>
                <a:spcPts val="600"/>
              </a:spcAft>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00000"/>
              </a:lnSpc>
              <a:spcBef>
                <a:spcPts val="600"/>
              </a:spcBef>
              <a:spcAft>
                <a:spcPts val="600"/>
              </a:spcAft>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171450">
              <a:buFont typeface="Wingdings" panose="05000000000000000000" pitchFamily="2" charset="2"/>
              <a:buChar char="§"/>
            </a:pPr>
            <a:r>
              <a:rPr lang="en-US" sz="2400">
                <a:solidFill>
                  <a:srgbClr val="FF0000"/>
                </a:solidFill>
              </a:rPr>
              <a:t>e.g. all the different permutations of the numbers 1,2,3,…, 8 that the 8-PUZZLE Problem can have.</a:t>
            </a:r>
          </a:p>
          <a:p>
            <a:pPr indent="-171450">
              <a:buFont typeface="Wingdings" panose="05000000000000000000" pitchFamily="2" charset="2"/>
              <a:buChar char="§"/>
            </a:pPr>
            <a:r>
              <a:rPr lang="en-US" sz="2400">
                <a:solidFill>
                  <a:srgbClr val="FF0000"/>
                </a:solidFill>
              </a:rPr>
              <a:t>4 states are shown below</a:t>
            </a:r>
          </a:p>
        </p:txBody>
      </p:sp>
      <p:pic>
        <p:nvPicPr>
          <p:cNvPr id="14" name="Picture 13">
            <a:extLst>
              <a:ext uri="{FF2B5EF4-FFF2-40B4-BE49-F238E27FC236}">
                <a16:creationId xmlns:a16="http://schemas.microsoft.com/office/drawing/2014/main" id="{1447220E-4CA2-4F8F-9547-B253C0249AAA}"/>
              </a:ext>
            </a:extLst>
          </p:cNvPr>
          <p:cNvPicPr>
            <a:picLocks noChangeAspect="1"/>
          </p:cNvPicPr>
          <p:nvPr/>
        </p:nvPicPr>
        <p:blipFill rotWithShape="1">
          <a:blip r:embed="rId8"/>
          <a:srcRect l="16771" t="38099" r="12585" b="45772"/>
          <a:stretch/>
        </p:blipFill>
        <p:spPr>
          <a:xfrm>
            <a:off x="1507257" y="3764157"/>
            <a:ext cx="4381995" cy="688769"/>
          </a:xfrm>
          <a:prstGeom prst="rect">
            <a:avLst/>
          </a:prstGeom>
        </p:spPr>
      </p:pic>
    </p:spTree>
    <p:extLst>
      <p:ext uri="{BB962C8B-B14F-4D97-AF65-F5344CB8AC3E}">
        <p14:creationId xmlns:p14="http://schemas.microsoft.com/office/powerpoint/2010/main" val="111961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nodePh="1">
                                  <p:stCondLst>
                                    <p:cond delay="0"/>
                                  </p:stCondLst>
                                  <p:endCondLst>
                                    <p:cond evt="begin" delay="0">
                                      <p:tn val="11"/>
                                    </p:cond>
                                  </p:end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2EBA70D-2339-422F-B6A0-BA82E10C5F2E}"/>
              </a:ext>
            </a:extLst>
          </p:cNvPr>
          <p:cNvSpPr>
            <a:spLocks noGrp="1"/>
          </p:cNvSpPr>
          <p:nvPr>
            <p:ph type="title"/>
          </p:nvPr>
        </p:nvSpPr>
        <p:spPr/>
        <p:txBody>
          <a:bodyPr>
            <a:normAutofit fontScale="90000"/>
          </a:bodyPr>
          <a:lstStyle/>
          <a:p>
            <a:r>
              <a:rPr lang="en-US"/>
              <a:t>Search Problems Formulation</a:t>
            </a:r>
          </a:p>
        </p:txBody>
      </p:sp>
      <p:sp>
        <p:nvSpPr>
          <p:cNvPr id="2" name="Content Placeholder 1">
            <a:extLst>
              <a:ext uri="{FF2B5EF4-FFF2-40B4-BE49-F238E27FC236}">
                <a16:creationId xmlns:a16="http://schemas.microsoft.com/office/drawing/2014/main" id="{1D2B6A18-BC7B-4BC2-98C3-079301EE84CE}"/>
              </a:ext>
            </a:extLst>
          </p:cNvPr>
          <p:cNvSpPr>
            <a:spLocks noGrp="1"/>
          </p:cNvSpPr>
          <p:nvPr>
            <p:ph idx="1"/>
          </p:nvPr>
        </p:nvSpPr>
        <p:spPr>
          <a:xfrm>
            <a:off x="304800" y="1214204"/>
            <a:ext cx="11239500" cy="5021979"/>
          </a:xfrm>
        </p:spPr>
        <p:txBody>
          <a:bodyPr>
            <a:normAutofit fontScale="85000" lnSpcReduction="20000"/>
          </a:bodyPr>
          <a:lstStyle/>
          <a:p>
            <a:r>
              <a:rPr lang="en-US" sz="2800">
                <a:solidFill>
                  <a:schemeClr val="accent6">
                    <a:lumMod val="75000"/>
                  </a:schemeClr>
                </a:solidFill>
              </a:rPr>
              <a:t>Example</a:t>
            </a:r>
            <a:r>
              <a:rPr lang="en-US" sz="2800"/>
              <a:t>: Given a 3×3 board with 8 tiles (every tile has one number from 1 to 8) and one empty space. </a:t>
            </a:r>
          </a:p>
          <a:p>
            <a:r>
              <a:rPr lang="en-US" sz="2800"/>
              <a:t>The objective is to place the numbers on tiles to match the final configuration using the empty space.</a:t>
            </a:r>
          </a:p>
          <a:p>
            <a:r>
              <a:rPr lang="en-US" sz="2800"/>
              <a:t>Start state: the </a:t>
            </a:r>
            <a:r>
              <a:rPr lang="en-US" sz="2800">
                <a:solidFill>
                  <a:srgbClr val="FF0000"/>
                </a:solidFill>
              </a:rPr>
              <a:t>initial configuration </a:t>
            </a:r>
            <a:r>
              <a:rPr lang="en-US" sz="2800"/>
              <a:t>of the problem. </a:t>
            </a:r>
          </a:p>
          <a:p>
            <a:pPr lvl="1"/>
            <a:r>
              <a:rPr lang="en-US" sz="2000"/>
              <a:t>e.g.</a:t>
            </a:r>
          </a:p>
          <a:p>
            <a:endParaRPr lang="en-US" sz="2400"/>
          </a:p>
          <a:p>
            <a:r>
              <a:rPr lang="en-US" sz="2400"/>
              <a:t>Goal state: the </a:t>
            </a:r>
            <a:r>
              <a:rPr lang="en-US" sz="2400">
                <a:solidFill>
                  <a:srgbClr val="FF0000"/>
                </a:solidFill>
              </a:rPr>
              <a:t>desired configuration </a:t>
            </a:r>
            <a:r>
              <a:rPr lang="en-US" sz="2400"/>
              <a:t>of the problem</a:t>
            </a:r>
          </a:p>
          <a:p>
            <a:pPr lvl="1"/>
            <a:r>
              <a:rPr lang="en-US" sz="2000"/>
              <a:t>e.g.</a:t>
            </a:r>
          </a:p>
          <a:p>
            <a:pPr lvl="1"/>
            <a:endParaRPr lang="en-US" sz="2000"/>
          </a:p>
          <a:p>
            <a:endParaRPr lang="en-US" sz="2000"/>
          </a:p>
          <a:p>
            <a:r>
              <a:rPr lang="en-US" sz="2400"/>
              <a:t>Actions :  All of the agents allowed actions</a:t>
            </a:r>
          </a:p>
          <a:p>
            <a:pPr marL="882254" lvl="2" indent="-257175">
              <a:spcBef>
                <a:spcPts val="0"/>
              </a:spcBef>
              <a:spcAft>
                <a:spcPts val="0"/>
              </a:spcAft>
            </a:pPr>
            <a:r>
              <a:rPr lang="en-US" sz="2400"/>
              <a:t>move the blank up       ↑</a:t>
            </a:r>
          </a:p>
          <a:p>
            <a:pPr marL="882254" lvl="2" indent="-257175">
              <a:spcBef>
                <a:spcPts val="0"/>
              </a:spcBef>
              <a:spcAft>
                <a:spcPts val="0"/>
              </a:spcAft>
            </a:pPr>
            <a:r>
              <a:rPr lang="en-US" sz="2400"/>
              <a:t>move the blank right   →</a:t>
            </a:r>
          </a:p>
          <a:p>
            <a:pPr marL="882254" lvl="2" indent="-257175">
              <a:spcBef>
                <a:spcPts val="0"/>
              </a:spcBef>
              <a:spcAft>
                <a:spcPts val="0"/>
              </a:spcAft>
            </a:pPr>
            <a:r>
              <a:rPr lang="en-US" sz="2400"/>
              <a:t>move the blank down  ↓</a:t>
            </a:r>
          </a:p>
          <a:p>
            <a:pPr marL="882254" lvl="2" indent="-257175">
              <a:spcBef>
                <a:spcPts val="0"/>
              </a:spcBef>
              <a:spcAft>
                <a:spcPts val="0"/>
              </a:spcAft>
            </a:pPr>
            <a:r>
              <a:rPr lang="en-US" sz="2400"/>
              <a:t>move the blank left     ←</a:t>
            </a:r>
          </a:p>
          <a:p>
            <a:endParaRPr lang="en-US" sz="2800"/>
          </a:p>
        </p:txBody>
      </p:sp>
      <p:sp>
        <p:nvSpPr>
          <p:cNvPr id="4" name="Slide Number Placeholder 3">
            <a:extLst>
              <a:ext uri="{FF2B5EF4-FFF2-40B4-BE49-F238E27FC236}">
                <a16:creationId xmlns:a16="http://schemas.microsoft.com/office/drawing/2014/main" id="{B49E4BFE-A46B-4419-A8E7-E974AED6B7F7}"/>
              </a:ext>
            </a:extLst>
          </p:cNvPr>
          <p:cNvSpPr>
            <a:spLocks noGrp="1"/>
          </p:cNvSpPr>
          <p:nvPr>
            <p:ph type="sldNum" sz="quarter" idx="12"/>
          </p:nvPr>
        </p:nvSpPr>
        <p:spPr/>
        <p:txBody>
          <a:bodyPr/>
          <a:lstStyle/>
          <a:p>
            <a:fld id="{99AE015D-4E99-42B8-B1B4-4F7FEE987B9B}" type="slidenum">
              <a:rPr lang="en-US" smtClean="0"/>
              <a:pPr/>
              <a:t>12</a:t>
            </a:fld>
            <a:endParaRPr lang="en-US"/>
          </a:p>
        </p:txBody>
      </p:sp>
      <p:pic>
        <p:nvPicPr>
          <p:cNvPr id="9" name="Picture 8">
            <a:extLst>
              <a:ext uri="{FF2B5EF4-FFF2-40B4-BE49-F238E27FC236}">
                <a16:creationId xmlns:a16="http://schemas.microsoft.com/office/drawing/2014/main" id="{D8281FC6-D1BF-44E3-8292-39E20FF47450}"/>
              </a:ext>
            </a:extLst>
          </p:cNvPr>
          <p:cNvPicPr>
            <a:picLocks noChangeAspect="1"/>
          </p:cNvPicPr>
          <p:nvPr/>
        </p:nvPicPr>
        <p:blipFill rotWithShape="1">
          <a:blip r:embed="rId3"/>
          <a:srcRect l="47070" t="3272" r="41397" b="80025"/>
          <a:stretch/>
        </p:blipFill>
        <p:spPr>
          <a:xfrm>
            <a:off x="7198524" y="2726150"/>
            <a:ext cx="1192878" cy="1189382"/>
          </a:xfrm>
          <a:prstGeom prst="rect">
            <a:avLst/>
          </a:prstGeom>
        </p:spPr>
      </p:pic>
      <p:grpSp>
        <p:nvGrpSpPr>
          <p:cNvPr id="10" name="Group 9">
            <a:extLst>
              <a:ext uri="{FF2B5EF4-FFF2-40B4-BE49-F238E27FC236}">
                <a16:creationId xmlns:a16="http://schemas.microsoft.com/office/drawing/2014/main" id="{6F5891EC-EC27-459A-A233-53F94BEA6C50}"/>
              </a:ext>
            </a:extLst>
          </p:cNvPr>
          <p:cNvGrpSpPr/>
          <p:nvPr/>
        </p:nvGrpSpPr>
        <p:grpSpPr>
          <a:xfrm>
            <a:off x="7198523" y="4000690"/>
            <a:ext cx="1192877" cy="1189382"/>
            <a:chOff x="3622653" y="3867558"/>
            <a:chExt cx="1303460" cy="1299640"/>
          </a:xfrm>
        </p:grpSpPr>
        <p:pic>
          <p:nvPicPr>
            <p:cNvPr id="11" name="Picture 10">
              <a:extLst>
                <a:ext uri="{FF2B5EF4-FFF2-40B4-BE49-F238E27FC236}">
                  <a16:creationId xmlns:a16="http://schemas.microsoft.com/office/drawing/2014/main" id="{0D8F8C29-1DB7-4B07-B7C8-0EA126F63F85}"/>
                </a:ext>
              </a:extLst>
            </p:cNvPr>
            <p:cNvPicPr>
              <a:picLocks noChangeAspect="1"/>
            </p:cNvPicPr>
            <p:nvPr/>
          </p:nvPicPr>
          <p:blipFill rotWithShape="1">
            <a:blip r:embed="rId3"/>
            <a:srcRect l="47070" t="3272" r="41397" b="80025"/>
            <a:stretch/>
          </p:blipFill>
          <p:spPr>
            <a:xfrm>
              <a:off x="3622653" y="3867558"/>
              <a:ext cx="1303460" cy="1299640"/>
            </a:xfrm>
            <a:prstGeom prst="rect">
              <a:avLst/>
            </a:prstGeom>
          </p:spPr>
        </p:pic>
        <p:pic>
          <p:nvPicPr>
            <p:cNvPr id="12" name="Picture 11">
              <a:extLst>
                <a:ext uri="{FF2B5EF4-FFF2-40B4-BE49-F238E27FC236}">
                  <a16:creationId xmlns:a16="http://schemas.microsoft.com/office/drawing/2014/main" id="{DF3830AD-F131-41D3-AF01-D0651D4B7EDB}"/>
                </a:ext>
              </a:extLst>
            </p:cNvPr>
            <p:cNvPicPr>
              <a:picLocks noChangeAspect="1"/>
            </p:cNvPicPr>
            <p:nvPr/>
          </p:nvPicPr>
          <p:blipFill rotWithShape="1">
            <a:blip r:embed="rId3"/>
            <a:srcRect l="55355" t="15909" r="42719" b="80760"/>
            <a:stretch/>
          </p:blipFill>
          <p:spPr>
            <a:xfrm>
              <a:off x="4165526" y="4020554"/>
              <a:ext cx="217714" cy="259160"/>
            </a:xfrm>
            <a:prstGeom prst="rect">
              <a:avLst/>
            </a:prstGeom>
          </p:spPr>
        </p:pic>
        <p:pic>
          <p:nvPicPr>
            <p:cNvPr id="13" name="Picture 12">
              <a:extLst>
                <a:ext uri="{FF2B5EF4-FFF2-40B4-BE49-F238E27FC236}">
                  <a16:creationId xmlns:a16="http://schemas.microsoft.com/office/drawing/2014/main" id="{3A140A75-BBE9-49C2-B82F-FFCF7540D294}"/>
                </a:ext>
              </a:extLst>
            </p:cNvPr>
            <p:cNvPicPr>
              <a:picLocks noChangeAspect="1"/>
            </p:cNvPicPr>
            <p:nvPr/>
          </p:nvPicPr>
          <p:blipFill rotWithShape="1">
            <a:blip r:embed="rId3"/>
            <a:srcRect l="51401" t="5210" r="45806" b="91385"/>
            <a:stretch/>
          </p:blipFill>
          <p:spPr>
            <a:xfrm>
              <a:off x="3709508" y="4432840"/>
              <a:ext cx="315685" cy="264983"/>
            </a:xfrm>
            <a:prstGeom prst="rect">
              <a:avLst/>
            </a:prstGeom>
          </p:spPr>
        </p:pic>
        <p:pic>
          <p:nvPicPr>
            <p:cNvPr id="14" name="Picture 13">
              <a:extLst>
                <a:ext uri="{FF2B5EF4-FFF2-40B4-BE49-F238E27FC236}">
                  <a16:creationId xmlns:a16="http://schemas.microsoft.com/office/drawing/2014/main" id="{5D725F85-8862-439B-9E4C-CEEDC78E6A40}"/>
                </a:ext>
              </a:extLst>
            </p:cNvPr>
            <p:cNvPicPr>
              <a:picLocks noChangeAspect="1"/>
            </p:cNvPicPr>
            <p:nvPr/>
          </p:nvPicPr>
          <p:blipFill rotWithShape="1">
            <a:blip r:embed="rId3"/>
            <a:srcRect l="47612" t="15073" r="49595" b="80373"/>
            <a:stretch/>
          </p:blipFill>
          <p:spPr>
            <a:xfrm>
              <a:off x="4070015" y="4373010"/>
              <a:ext cx="325855" cy="365760"/>
            </a:xfrm>
            <a:prstGeom prst="rect">
              <a:avLst/>
            </a:prstGeom>
          </p:spPr>
        </p:pic>
        <p:pic>
          <p:nvPicPr>
            <p:cNvPr id="15" name="Picture 14">
              <a:extLst>
                <a:ext uri="{FF2B5EF4-FFF2-40B4-BE49-F238E27FC236}">
                  <a16:creationId xmlns:a16="http://schemas.microsoft.com/office/drawing/2014/main" id="{A1876672-49F3-4AA1-8FFB-DEE01349A18E}"/>
                </a:ext>
              </a:extLst>
            </p:cNvPr>
            <p:cNvPicPr>
              <a:picLocks noChangeAspect="1"/>
            </p:cNvPicPr>
            <p:nvPr/>
          </p:nvPicPr>
          <p:blipFill rotWithShape="1">
            <a:blip r:embed="rId3"/>
            <a:srcRect l="48022" t="10076" r="49570" b="85798"/>
            <a:stretch/>
          </p:blipFill>
          <p:spPr>
            <a:xfrm>
              <a:off x="3731278" y="4802829"/>
              <a:ext cx="272143" cy="321066"/>
            </a:xfrm>
            <a:prstGeom prst="rect">
              <a:avLst/>
            </a:prstGeom>
          </p:spPr>
        </p:pic>
        <p:pic>
          <p:nvPicPr>
            <p:cNvPr id="16" name="Picture 15">
              <a:extLst>
                <a:ext uri="{FF2B5EF4-FFF2-40B4-BE49-F238E27FC236}">
                  <a16:creationId xmlns:a16="http://schemas.microsoft.com/office/drawing/2014/main" id="{A646317B-9343-4510-B006-310EE0BD0B1B}"/>
                </a:ext>
              </a:extLst>
            </p:cNvPr>
            <p:cNvPicPr>
              <a:picLocks noChangeAspect="1"/>
            </p:cNvPicPr>
            <p:nvPr/>
          </p:nvPicPr>
          <p:blipFill rotWithShape="1">
            <a:blip r:embed="rId3"/>
            <a:srcRect l="51209" t="10098" r="45517" b="85060"/>
            <a:stretch/>
          </p:blipFill>
          <p:spPr>
            <a:xfrm>
              <a:off x="4465864" y="4762922"/>
              <a:ext cx="377267" cy="384048"/>
            </a:xfrm>
            <a:prstGeom prst="rect">
              <a:avLst/>
            </a:prstGeom>
          </p:spPr>
        </p:pic>
        <p:pic>
          <p:nvPicPr>
            <p:cNvPr id="17" name="Picture 16">
              <a:extLst>
                <a:ext uri="{FF2B5EF4-FFF2-40B4-BE49-F238E27FC236}">
                  <a16:creationId xmlns:a16="http://schemas.microsoft.com/office/drawing/2014/main" id="{D185B3B0-C9A7-4BCE-AD93-9661C9F3145E}"/>
                </a:ext>
              </a:extLst>
            </p:cNvPr>
            <p:cNvPicPr>
              <a:picLocks noChangeAspect="1"/>
            </p:cNvPicPr>
            <p:nvPr/>
          </p:nvPicPr>
          <p:blipFill rotWithShape="1">
            <a:blip r:embed="rId3"/>
            <a:srcRect l="47612" t="15073" r="51375" b="80373"/>
            <a:stretch/>
          </p:blipFill>
          <p:spPr>
            <a:xfrm>
              <a:off x="4322543" y="4372038"/>
              <a:ext cx="118149" cy="365760"/>
            </a:xfrm>
            <a:prstGeom prst="rect">
              <a:avLst/>
            </a:prstGeom>
          </p:spPr>
        </p:pic>
      </p:grpSp>
    </p:spTree>
    <p:extLst>
      <p:ext uri="{BB962C8B-B14F-4D97-AF65-F5344CB8AC3E}">
        <p14:creationId xmlns:p14="http://schemas.microsoft.com/office/powerpoint/2010/main" val="3573963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1C6671-788D-46CB-989F-82667B1A1C66}"/>
              </a:ext>
            </a:extLst>
          </p:cNvPr>
          <p:cNvPicPr>
            <a:picLocks noChangeAspect="1"/>
          </p:cNvPicPr>
          <p:nvPr/>
        </p:nvPicPr>
        <p:blipFill>
          <a:blip r:embed="rId3"/>
          <a:stretch>
            <a:fillRect/>
          </a:stretch>
        </p:blipFill>
        <p:spPr>
          <a:xfrm>
            <a:off x="7010399" y="1214204"/>
            <a:ext cx="5076825" cy="4732128"/>
          </a:xfrm>
          <a:prstGeom prst="rect">
            <a:avLst/>
          </a:prstGeom>
        </p:spPr>
      </p:pic>
      <p:sp>
        <p:nvSpPr>
          <p:cNvPr id="3" name="Title 2">
            <a:extLst>
              <a:ext uri="{FF2B5EF4-FFF2-40B4-BE49-F238E27FC236}">
                <a16:creationId xmlns:a16="http://schemas.microsoft.com/office/drawing/2014/main" id="{6B5299BB-F4EB-4D07-B198-05C00EEADED0}"/>
              </a:ext>
            </a:extLst>
          </p:cNvPr>
          <p:cNvSpPr>
            <a:spLocks noGrp="1"/>
          </p:cNvSpPr>
          <p:nvPr>
            <p:ph type="title"/>
          </p:nvPr>
        </p:nvSpPr>
        <p:spPr/>
        <p:txBody>
          <a:bodyPr>
            <a:normAutofit fontScale="90000"/>
          </a:bodyPr>
          <a:lstStyle/>
          <a:p>
            <a:r>
              <a:rPr lang="en-US"/>
              <a:t>Search Problems Formulation</a:t>
            </a:r>
          </a:p>
        </p:txBody>
      </p:sp>
      <p:sp>
        <p:nvSpPr>
          <p:cNvPr id="6" name="Content Placeholder 1">
            <a:extLst>
              <a:ext uri="{FF2B5EF4-FFF2-40B4-BE49-F238E27FC236}">
                <a16:creationId xmlns:a16="http://schemas.microsoft.com/office/drawing/2014/main" id="{D6D2253C-9B23-4D7C-A267-529D762F0B8A}"/>
              </a:ext>
            </a:extLst>
          </p:cNvPr>
          <p:cNvSpPr txBox="1">
            <a:spLocks noGrp="1"/>
          </p:cNvSpPr>
          <p:nvPr>
            <p:ph idx="1"/>
          </p:nvPr>
        </p:nvSpPr>
        <p:spPr>
          <a:xfrm>
            <a:off x="304799" y="1214204"/>
            <a:ext cx="7029451" cy="5021979"/>
          </a:xfrm>
          <a:prstGeom prst="rect">
            <a:avLst/>
          </a:prstGeom>
        </p:spPr>
        <p:txBody>
          <a:bodyPr vert="horz" lIns="68580" tIns="34290" rIns="68580" bIns="34290" rtlCol="0">
            <a:noAutofit/>
          </a:bodyPr>
          <a:lstStyle>
            <a:lvl1pPr marL="228600" indent="-457200" algn="l" defTabSz="914400" rtl="0" eaLnBrk="1" latinLnBrk="0" hangingPunct="1">
              <a:lnSpc>
                <a:spcPct val="100000"/>
              </a:lnSpc>
              <a:spcBef>
                <a:spcPts val="600"/>
              </a:spcBef>
              <a:spcAft>
                <a:spcPts val="600"/>
              </a:spcAft>
              <a:buClr>
                <a:srgbClr val="1A864B"/>
              </a:buClr>
              <a:buFont typeface="Wingdings" panose="05000000000000000000" pitchFamily="2" charset="2"/>
              <a:buChar char="v"/>
              <a:defRPr sz="3200" b="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l" defTabSz="914400" rtl="0" eaLnBrk="1" latinLnBrk="0" hangingPunct="1">
              <a:lnSpc>
                <a:spcPct val="100000"/>
              </a:lnSpc>
              <a:spcBef>
                <a:spcPts val="600"/>
              </a:spcBef>
              <a:spcAft>
                <a:spcPts val="600"/>
              </a:spcAft>
              <a:buClr>
                <a:srgbClr val="1A864B"/>
              </a:buClr>
              <a:buFont typeface="Arial" panose="020B0604020202020204" pitchFamily="34" charset="0"/>
              <a:buChar char="•"/>
              <a:defRPr sz="3200" b="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l" defTabSz="914400" rtl="0" eaLnBrk="1" latinLnBrk="0" hangingPunct="1">
              <a:lnSpc>
                <a:spcPct val="100000"/>
              </a:lnSpc>
              <a:spcBef>
                <a:spcPts val="600"/>
              </a:spcBef>
              <a:spcAft>
                <a:spcPts val="600"/>
              </a:spcAft>
              <a:buClr>
                <a:srgbClr val="1A864B"/>
              </a:buClr>
              <a:buFont typeface="Arial" panose="020B0604020202020204" pitchFamily="34" charset="0"/>
              <a:buChar char="•"/>
              <a:defRPr sz="3200" b="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l" defTabSz="914400" rtl="0" eaLnBrk="1" latinLnBrk="0" hangingPunct="1">
              <a:lnSpc>
                <a:spcPct val="100000"/>
              </a:lnSpc>
              <a:spcBef>
                <a:spcPts val="600"/>
              </a:spcBef>
              <a:spcAft>
                <a:spcPts val="600"/>
              </a:spcAft>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l" defTabSz="914400" rtl="0" eaLnBrk="1" latinLnBrk="0" hangingPunct="1">
              <a:lnSpc>
                <a:spcPct val="100000"/>
              </a:lnSpc>
              <a:spcBef>
                <a:spcPts val="600"/>
              </a:spcBef>
              <a:spcAft>
                <a:spcPts val="600"/>
              </a:spcAft>
              <a:buClr>
                <a:srgbClr val="1A864B"/>
              </a:buClr>
              <a:buFont typeface="Arial" panose="020B0604020202020204" pitchFamily="34" charset="0"/>
              <a:buChar char="•"/>
              <a:defRPr sz="2400" b="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28600"/>
            <a:r>
              <a:rPr lang="en-US">
                <a:latin typeface="+mn-lt"/>
                <a:cs typeface="+mn-cs"/>
              </a:rPr>
              <a:t>The process of searching can be automated by applying the rules of moves to cause transitions from one state to next, until you reach to the goal state.</a:t>
            </a:r>
          </a:p>
          <a:p>
            <a:pPr indent="-228600"/>
            <a:r>
              <a:rPr lang="en-US">
                <a:latin typeface="+mn-lt"/>
                <a:cs typeface="+mn-cs"/>
              </a:rPr>
              <a:t>Solution: </a:t>
            </a:r>
          </a:p>
          <a:p>
            <a:pPr lvl="1"/>
            <a:r>
              <a:rPr lang="en-US">
                <a:latin typeface="+mn-lt"/>
                <a:cs typeface="+mn-cs"/>
              </a:rPr>
              <a:t>A sequence of actions forms a path, </a:t>
            </a:r>
          </a:p>
          <a:p>
            <a:pPr lvl="1"/>
            <a:r>
              <a:rPr lang="en-US">
                <a:latin typeface="+mn-lt"/>
                <a:cs typeface="+mn-cs"/>
              </a:rPr>
              <a:t>a solution is a path from initial state to a goal Path state</a:t>
            </a:r>
          </a:p>
          <a:p>
            <a:pPr indent="-228600"/>
            <a:endParaRPr lang="en-US" sz="2800">
              <a:latin typeface="Calibri (Body)"/>
            </a:endParaRPr>
          </a:p>
        </p:txBody>
      </p:sp>
      <p:sp>
        <p:nvSpPr>
          <p:cNvPr id="4" name="Slide Number Placeholder 3">
            <a:extLst>
              <a:ext uri="{FF2B5EF4-FFF2-40B4-BE49-F238E27FC236}">
                <a16:creationId xmlns:a16="http://schemas.microsoft.com/office/drawing/2014/main" id="{BAA464D0-D88B-41FE-8D82-56B2FC370704}"/>
              </a:ext>
            </a:extLst>
          </p:cNvPr>
          <p:cNvSpPr>
            <a:spLocks noGrp="1"/>
          </p:cNvSpPr>
          <p:nvPr>
            <p:ph type="sldNum" sz="quarter" idx="12"/>
          </p:nvPr>
        </p:nvSpPr>
        <p:spPr/>
        <p:txBody>
          <a:bodyPr/>
          <a:lstStyle/>
          <a:p>
            <a:fld id="{99AE015D-4E99-42B8-B1B4-4F7FEE987B9B}" type="slidenum">
              <a:rPr lang="en-US" smtClean="0"/>
              <a:pPr/>
              <a:t>13</a:t>
            </a:fld>
            <a:endParaRPr lang="en-US"/>
          </a:p>
        </p:txBody>
      </p:sp>
      <p:sp>
        <p:nvSpPr>
          <p:cNvPr id="9" name="Rectangle 8">
            <a:extLst>
              <a:ext uri="{FF2B5EF4-FFF2-40B4-BE49-F238E27FC236}">
                <a16:creationId xmlns:a16="http://schemas.microsoft.com/office/drawing/2014/main" id="{EEF114E6-B7E1-46C8-9E15-4E7368F6761E}"/>
              </a:ext>
            </a:extLst>
          </p:cNvPr>
          <p:cNvSpPr/>
          <p:nvPr/>
        </p:nvSpPr>
        <p:spPr>
          <a:xfrm>
            <a:off x="7405410" y="5936101"/>
            <a:ext cx="3916457" cy="300082"/>
          </a:xfrm>
          <a:prstGeom prst="rect">
            <a:avLst/>
          </a:prstGeom>
        </p:spPr>
        <p:txBody>
          <a:bodyPr wrap="none">
            <a:spAutoFit/>
          </a:bodyPr>
          <a:lstStyle/>
          <a:p>
            <a:r>
              <a:rPr lang="en-US" sz="1350">
                <a:latin typeface="Times New Roman" panose="02020603050405020304" pitchFamily="18" charset="0"/>
                <a:cs typeface="Times New Roman" panose="02020603050405020304" pitchFamily="18" charset="0"/>
              </a:rPr>
              <a:t>The state space representation of 8-PUZZLE Problem</a:t>
            </a:r>
          </a:p>
        </p:txBody>
      </p:sp>
    </p:spTree>
    <p:extLst>
      <p:ext uri="{BB962C8B-B14F-4D97-AF65-F5344CB8AC3E}">
        <p14:creationId xmlns:p14="http://schemas.microsoft.com/office/powerpoint/2010/main" val="2886416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653FA-3428-4B49-83B8-C9053AFBF998}"/>
              </a:ext>
            </a:extLst>
          </p:cNvPr>
          <p:cNvSpPr>
            <a:spLocks noGrp="1"/>
          </p:cNvSpPr>
          <p:nvPr>
            <p:ph type="title"/>
          </p:nvPr>
        </p:nvSpPr>
        <p:spPr/>
        <p:txBody>
          <a:bodyPr>
            <a:normAutofit fontScale="90000"/>
          </a:bodyPr>
          <a:lstStyle/>
          <a:p>
            <a:r>
              <a:rPr lang="en-US"/>
              <a:t>AI Search Algorithms</a:t>
            </a:r>
          </a:p>
        </p:txBody>
      </p:sp>
      <p:sp>
        <p:nvSpPr>
          <p:cNvPr id="4" name="Date Placeholder 3">
            <a:extLst>
              <a:ext uri="{FF2B5EF4-FFF2-40B4-BE49-F238E27FC236}">
                <a16:creationId xmlns:a16="http://schemas.microsoft.com/office/drawing/2014/main" id="{51A830DE-2BED-4079-9749-E926899452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3B71462-8F43-4E7E-9A10-FF49379CB61A}"/>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62BDECEC-5D9A-404A-BA7D-E643819EC001}"/>
              </a:ext>
            </a:extLst>
          </p:cNvPr>
          <p:cNvSpPr>
            <a:spLocks noGrp="1"/>
          </p:cNvSpPr>
          <p:nvPr>
            <p:ph type="sldNum" sz="quarter" idx="12"/>
          </p:nvPr>
        </p:nvSpPr>
        <p:spPr/>
        <p:txBody>
          <a:bodyPr/>
          <a:lstStyle/>
          <a:p>
            <a:fld id="{B7884E68-CE57-44C0-BE0F-84C629DF22D5}" type="slidenum">
              <a:rPr lang="en-US" smtClean="0"/>
              <a:t>14</a:t>
            </a:fld>
            <a:endParaRPr lang="en-US"/>
          </a:p>
        </p:txBody>
      </p:sp>
      <p:graphicFrame>
        <p:nvGraphicFramePr>
          <p:cNvPr id="7" name="Content Placeholder 6">
            <a:extLst>
              <a:ext uri="{FF2B5EF4-FFF2-40B4-BE49-F238E27FC236}">
                <a16:creationId xmlns:a16="http://schemas.microsoft.com/office/drawing/2014/main" id="{669389B1-8E5B-45D6-9539-6D23BD5BB485}"/>
              </a:ext>
            </a:extLst>
          </p:cNvPr>
          <p:cNvGraphicFramePr>
            <a:graphicFrameLocks noChangeAspect="1"/>
          </p:cNvGraphicFramePr>
          <p:nvPr>
            <p:extLst>
              <p:ext uri="{D42A27DB-BD31-4B8C-83A1-F6EECF244321}">
                <p14:modId xmlns:p14="http://schemas.microsoft.com/office/powerpoint/2010/main" val="3972305192"/>
              </p:ext>
            </p:extLst>
          </p:nvPr>
        </p:nvGraphicFramePr>
        <p:xfrm>
          <a:off x="304800" y="1279785"/>
          <a:ext cx="11582400" cy="47408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7055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AC497-C572-49C5-A602-A61D37D2C63B}"/>
              </a:ext>
            </a:extLst>
          </p:cNvPr>
          <p:cNvSpPr>
            <a:spLocks noGrp="1"/>
          </p:cNvSpPr>
          <p:nvPr>
            <p:ph type="title"/>
          </p:nvPr>
        </p:nvSpPr>
        <p:spPr/>
        <p:txBody>
          <a:bodyPr>
            <a:normAutofit fontScale="90000"/>
          </a:bodyPr>
          <a:lstStyle/>
          <a:p>
            <a:r>
              <a:rPr lang="en-US"/>
              <a:t>Search Examples</a:t>
            </a:r>
          </a:p>
        </p:txBody>
      </p:sp>
      <p:sp>
        <p:nvSpPr>
          <p:cNvPr id="3" name="Content Placeholder 2">
            <a:extLst>
              <a:ext uri="{FF2B5EF4-FFF2-40B4-BE49-F238E27FC236}">
                <a16:creationId xmlns:a16="http://schemas.microsoft.com/office/drawing/2014/main" id="{5BE76A70-F197-4D32-9772-ECCF8251D4C4}"/>
              </a:ext>
            </a:extLst>
          </p:cNvPr>
          <p:cNvSpPr>
            <a:spLocks noGrp="1"/>
          </p:cNvSpPr>
          <p:nvPr>
            <p:ph idx="1"/>
          </p:nvPr>
        </p:nvSpPr>
        <p:spPr/>
        <p:txBody>
          <a:bodyPr>
            <a:normAutofit/>
          </a:bodyPr>
          <a:lstStyle/>
          <a:p>
            <a:pPr>
              <a:spcAft>
                <a:spcPts val="600"/>
              </a:spcAft>
            </a:pPr>
            <a:r>
              <a:rPr lang="en-US"/>
              <a:t>To illustrate how to solve problems by search, we will go over two types of examples</a:t>
            </a:r>
          </a:p>
          <a:p>
            <a:pPr lvl="1">
              <a:spcBef>
                <a:spcPts val="1200"/>
              </a:spcBef>
              <a:spcAft>
                <a:spcPts val="600"/>
              </a:spcAft>
            </a:pPr>
            <a:r>
              <a:rPr lang="en-US">
                <a:solidFill>
                  <a:srgbClr val="FF0000"/>
                </a:solidFill>
              </a:rPr>
              <a:t>Small Map</a:t>
            </a:r>
            <a:r>
              <a:rPr lang="en-US"/>
              <a:t>: This problem is easy to solve by looking at it which will give you an idea on how the search algorithm works</a:t>
            </a:r>
          </a:p>
          <a:p>
            <a:pPr lvl="1">
              <a:spcBef>
                <a:spcPts val="1200"/>
              </a:spcBef>
              <a:spcAft>
                <a:spcPts val="600"/>
              </a:spcAft>
            </a:pPr>
            <a:r>
              <a:rPr lang="en-US">
                <a:solidFill>
                  <a:srgbClr val="FF0000"/>
                </a:solidFill>
              </a:rPr>
              <a:t>Large Map</a:t>
            </a:r>
            <a:r>
              <a:rPr lang="en-US"/>
              <a:t>: This problem is a larger map on which you can witness different search algorithm's behavior and the difference between each search strategy</a:t>
            </a:r>
          </a:p>
        </p:txBody>
      </p:sp>
      <p:sp>
        <p:nvSpPr>
          <p:cNvPr id="4" name="Date Placeholder 3">
            <a:extLst>
              <a:ext uri="{FF2B5EF4-FFF2-40B4-BE49-F238E27FC236}">
                <a16:creationId xmlns:a16="http://schemas.microsoft.com/office/drawing/2014/main" id="{D9AAF99C-F288-4C15-B78E-7AD4D9DDE81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C60EBCC-57BB-4A97-BF8C-1C87F06EC03E}"/>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DA17C17C-92B9-4751-BECC-5907B6A9BF3B}"/>
              </a:ext>
            </a:extLst>
          </p:cNvPr>
          <p:cNvSpPr>
            <a:spLocks noGrp="1"/>
          </p:cNvSpPr>
          <p:nvPr>
            <p:ph type="sldNum" sz="quarter" idx="12"/>
          </p:nvPr>
        </p:nvSpPr>
        <p:spPr/>
        <p:txBody>
          <a:bodyPr/>
          <a:lstStyle/>
          <a:p>
            <a:fld id="{B7884E68-CE57-44C0-BE0F-84C629DF22D5}" type="slidenum">
              <a:rPr lang="en-US" smtClean="0"/>
              <a:t>15</a:t>
            </a:fld>
            <a:endParaRPr lang="en-US"/>
          </a:p>
        </p:txBody>
      </p:sp>
    </p:spTree>
    <p:extLst>
      <p:ext uri="{BB962C8B-B14F-4D97-AF65-F5344CB8AC3E}">
        <p14:creationId xmlns:p14="http://schemas.microsoft.com/office/powerpoint/2010/main" val="27557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3331B-806F-420C-AC4D-30533FB9081D}"/>
              </a:ext>
            </a:extLst>
          </p:cNvPr>
          <p:cNvSpPr>
            <a:spLocks noGrp="1"/>
          </p:cNvSpPr>
          <p:nvPr>
            <p:ph type="title"/>
          </p:nvPr>
        </p:nvSpPr>
        <p:spPr/>
        <p:txBody>
          <a:bodyPr>
            <a:normAutofit fontScale="90000"/>
          </a:bodyPr>
          <a:lstStyle/>
          <a:p>
            <a:r>
              <a:rPr lang="en-US"/>
              <a:t>Small Map Example</a:t>
            </a:r>
          </a:p>
        </p:txBody>
      </p:sp>
      <p:sp>
        <p:nvSpPr>
          <p:cNvPr id="3" name="Content Placeholder 2">
            <a:extLst>
              <a:ext uri="{FF2B5EF4-FFF2-40B4-BE49-F238E27FC236}">
                <a16:creationId xmlns:a16="http://schemas.microsoft.com/office/drawing/2014/main" id="{8ED144B5-B45B-43DC-AC0F-7C1C5F8EED1C}"/>
              </a:ext>
            </a:extLst>
          </p:cNvPr>
          <p:cNvSpPr>
            <a:spLocks noGrp="1"/>
          </p:cNvSpPr>
          <p:nvPr>
            <p:ph idx="1"/>
          </p:nvPr>
        </p:nvSpPr>
        <p:spPr>
          <a:xfrm>
            <a:off x="304800" y="1228153"/>
            <a:ext cx="5948082" cy="5021979"/>
          </a:xfrm>
        </p:spPr>
        <p:txBody>
          <a:bodyPr/>
          <a:lstStyle/>
          <a:p>
            <a:r>
              <a:rPr lang="en-US"/>
              <a:t>Given the map on the right, starting at point 𝑆 (for Source) find a path to point 𝐺 (for Goal).</a:t>
            </a:r>
          </a:p>
          <a:p>
            <a:r>
              <a:rPr lang="en-US"/>
              <a:t>The map shows direct path connections between cities with the distance. </a:t>
            </a:r>
          </a:p>
          <a:p>
            <a:r>
              <a:rPr lang="en-US"/>
              <a:t>During search, a tree will be constructed starting with the Initial City as the root of the tree.</a:t>
            </a:r>
          </a:p>
          <a:p>
            <a:endParaRPr lang="en-US"/>
          </a:p>
        </p:txBody>
      </p:sp>
      <p:sp>
        <p:nvSpPr>
          <p:cNvPr id="4" name="Date Placeholder 3">
            <a:extLst>
              <a:ext uri="{FF2B5EF4-FFF2-40B4-BE49-F238E27FC236}">
                <a16:creationId xmlns:a16="http://schemas.microsoft.com/office/drawing/2014/main" id="{721F105A-DE3C-4A54-BD92-976AC0EB08B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EAD55F-0013-474C-BF58-B494349F604D}"/>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DFA44D5E-7E1A-4E33-9D64-0403AED3E44F}"/>
              </a:ext>
            </a:extLst>
          </p:cNvPr>
          <p:cNvSpPr>
            <a:spLocks noGrp="1"/>
          </p:cNvSpPr>
          <p:nvPr>
            <p:ph type="sldNum" sz="quarter" idx="12"/>
          </p:nvPr>
        </p:nvSpPr>
        <p:spPr/>
        <p:txBody>
          <a:bodyPr/>
          <a:lstStyle/>
          <a:p>
            <a:fld id="{B7884E68-CE57-44C0-BE0F-84C629DF22D5}" type="slidenum">
              <a:rPr lang="en-US" smtClean="0"/>
              <a:t>16</a:t>
            </a:fld>
            <a:endParaRPr lang="en-US"/>
          </a:p>
        </p:txBody>
      </p:sp>
      <p:pic>
        <p:nvPicPr>
          <p:cNvPr id="9" name="Picture 8" descr="Diagram&#10;&#10;Description automatically generated">
            <a:extLst>
              <a:ext uri="{FF2B5EF4-FFF2-40B4-BE49-F238E27FC236}">
                <a16:creationId xmlns:a16="http://schemas.microsoft.com/office/drawing/2014/main" id="{69687833-7B5C-41A8-A7B1-253673C7C0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3352" y="1486763"/>
            <a:ext cx="4763165" cy="3696216"/>
          </a:xfrm>
          <a:prstGeom prst="rect">
            <a:avLst/>
          </a:prstGeom>
        </p:spPr>
      </p:pic>
    </p:spTree>
    <p:extLst>
      <p:ext uri="{BB962C8B-B14F-4D97-AF65-F5344CB8AC3E}">
        <p14:creationId xmlns:p14="http://schemas.microsoft.com/office/powerpoint/2010/main" val="477487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A9E37-959F-4338-B098-4E1AE205FE10}"/>
              </a:ext>
            </a:extLst>
          </p:cNvPr>
          <p:cNvSpPr>
            <a:spLocks noGrp="1"/>
          </p:cNvSpPr>
          <p:nvPr>
            <p:ph type="title"/>
          </p:nvPr>
        </p:nvSpPr>
        <p:spPr/>
        <p:txBody>
          <a:bodyPr>
            <a:normAutofit fontScale="90000"/>
          </a:bodyPr>
          <a:lstStyle/>
          <a:p>
            <a:r>
              <a:rPr lang="en-US"/>
              <a:t>Search Solution Strategy </a:t>
            </a:r>
          </a:p>
        </p:txBody>
      </p:sp>
      <p:sp>
        <p:nvSpPr>
          <p:cNvPr id="3" name="Content Placeholder 2">
            <a:extLst>
              <a:ext uri="{FF2B5EF4-FFF2-40B4-BE49-F238E27FC236}">
                <a16:creationId xmlns:a16="http://schemas.microsoft.com/office/drawing/2014/main" id="{A43A12C1-8E1D-4B76-BADF-679F1C99FCD9}"/>
              </a:ext>
            </a:extLst>
          </p:cNvPr>
          <p:cNvSpPr>
            <a:spLocks noGrp="1"/>
          </p:cNvSpPr>
          <p:nvPr>
            <p:ph idx="1"/>
          </p:nvPr>
        </p:nvSpPr>
        <p:spPr>
          <a:xfrm>
            <a:off x="0" y="1228151"/>
            <a:ext cx="4320988" cy="5021979"/>
          </a:xfrm>
        </p:spPr>
        <p:txBody>
          <a:bodyPr>
            <a:normAutofit/>
          </a:bodyPr>
          <a:lstStyle/>
          <a:p>
            <a:r>
              <a:rPr lang="en-US"/>
              <a:t>Additional Constraints during search tree construction:</a:t>
            </a:r>
          </a:p>
          <a:p>
            <a:pPr lvl="1"/>
            <a:r>
              <a:rPr lang="en-US"/>
              <a:t>No Cycles should be formed</a:t>
            </a:r>
          </a:p>
          <a:p>
            <a:pPr lvl="1"/>
            <a:r>
              <a:rPr lang="en-US"/>
              <a:t>When branching, </a:t>
            </a:r>
            <a:r>
              <a:rPr lang="en-US" b="1">
                <a:solidFill>
                  <a:srgbClr val="FF0000"/>
                </a:solidFill>
              </a:rPr>
              <a:t>order the nodes in lexical order </a:t>
            </a:r>
            <a:r>
              <a:rPr lang="en-US"/>
              <a:t>(D on right of B but A on B's left)</a:t>
            </a:r>
          </a:p>
          <a:p>
            <a:pPr lvl="1"/>
            <a:endParaRPr lang="en-US"/>
          </a:p>
        </p:txBody>
      </p:sp>
      <p:sp>
        <p:nvSpPr>
          <p:cNvPr id="4" name="Date Placeholder 3">
            <a:extLst>
              <a:ext uri="{FF2B5EF4-FFF2-40B4-BE49-F238E27FC236}">
                <a16:creationId xmlns:a16="http://schemas.microsoft.com/office/drawing/2014/main" id="{910B24D9-1B3B-4EDC-9A22-69911DB9865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0CC8673-8173-4370-906A-78C359FA0193}"/>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9883C968-C13B-4179-9AF8-6DF64AFF9EA8}"/>
              </a:ext>
            </a:extLst>
          </p:cNvPr>
          <p:cNvSpPr>
            <a:spLocks noGrp="1"/>
          </p:cNvSpPr>
          <p:nvPr>
            <p:ph type="sldNum" sz="quarter" idx="12"/>
          </p:nvPr>
        </p:nvSpPr>
        <p:spPr/>
        <p:txBody>
          <a:bodyPr/>
          <a:lstStyle/>
          <a:p>
            <a:fld id="{B7884E68-CE57-44C0-BE0F-84C629DF22D5}" type="slidenum">
              <a:rPr lang="en-US" smtClean="0"/>
              <a:t>17</a:t>
            </a:fld>
            <a:endParaRPr lang="en-US"/>
          </a:p>
        </p:txBody>
      </p:sp>
      <p:pic>
        <p:nvPicPr>
          <p:cNvPr id="8" name="Picture 7" descr="Diagram&#10;&#10;Description automatically generated">
            <a:extLst>
              <a:ext uri="{FF2B5EF4-FFF2-40B4-BE49-F238E27FC236}">
                <a16:creationId xmlns:a16="http://schemas.microsoft.com/office/drawing/2014/main" id="{45F94652-5E47-4F98-ABE7-A413BAE922E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20988" y="1609524"/>
            <a:ext cx="7632200" cy="4259235"/>
          </a:xfrm>
          <a:prstGeom prst="rect">
            <a:avLst/>
          </a:prstGeom>
        </p:spPr>
      </p:pic>
    </p:spTree>
    <p:extLst>
      <p:ext uri="{BB962C8B-B14F-4D97-AF65-F5344CB8AC3E}">
        <p14:creationId xmlns:p14="http://schemas.microsoft.com/office/powerpoint/2010/main" val="1336536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40DD-1491-4A57-9CF6-B01BD80A7DFA}"/>
              </a:ext>
            </a:extLst>
          </p:cNvPr>
          <p:cNvSpPr>
            <a:spLocks noGrp="1"/>
          </p:cNvSpPr>
          <p:nvPr>
            <p:ph type="title"/>
          </p:nvPr>
        </p:nvSpPr>
        <p:spPr/>
        <p:txBody>
          <a:bodyPr>
            <a:normAutofit/>
          </a:bodyPr>
          <a:lstStyle/>
          <a:p>
            <a:r>
              <a:rPr lang="en-US" sz="4300"/>
              <a:t>Uninformed Search - Breadth-First Search </a:t>
            </a:r>
          </a:p>
        </p:txBody>
      </p:sp>
      <p:sp>
        <p:nvSpPr>
          <p:cNvPr id="4" name="Date Placeholder 3">
            <a:extLst>
              <a:ext uri="{FF2B5EF4-FFF2-40B4-BE49-F238E27FC236}">
                <a16:creationId xmlns:a16="http://schemas.microsoft.com/office/drawing/2014/main" id="{D9C96DD4-4365-4BC0-8A31-B2BE210F5C4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2CDE42F-39B3-4513-A646-03AEAFDC1F96}"/>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FF80ED4E-6D54-433A-A891-3C7D20646D4E}"/>
              </a:ext>
            </a:extLst>
          </p:cNvPr>
          <p:cNvSpPr>
            <a:spLocks noGrp="1"/>
          </p:cNvSpPr>
          <p:nvPr>
            <p:ph type="sldNum" sz="quarter" idx="12"/>
          </p:nvPr>
        </p:nvSpPr>
        <p:spPr/>
        <p:txBody>
          <a:bodyPr/>
          <a:lstStyle/>
          <a:p>
            <a:fld id="{B7884E68-CE57-44C0-BE0F-84C629DF22D5}" type="slidenum">
              <a:rPr lang="en-US" smtClean="0"/>
              <a:t>18</a:t>
            </a:fld>
            <a:endParaRPr lang="en-US"/>
          </a:p>
        </p:txBody>
      </p:sp>
      <p:pic>
        <p:nvPicPr>
          <p:cNvPr id="7" name="Picture 6" descr="Diagram&#10;&#10;Description automatically generated">
            <a:extLst>
              <a:ext uri="{FF2B5EF4-FFF2-40B4-BE49-F238E27FC236}">
                <a16:creationId xmlns:a16="http://schemas.microsoft.com/office/drawing/2014/main" id="{8049BA92-0188-4C2C-AA68-A8EA34958E33}"/>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936610" y="1507189"/>
            <a:ext cx="2950590" cy="4259235"/>
          </a:xfrm>
          <a:prstGeom prst="rect">
            <a:avLst/>
          </a:prstGeom>
        </p:spPr>
      </p:pic>
      <p:graphicFrame>
        <p:nvGraphicFramePr>
          <p:cNvPr id="9" name="Table 8">
            <a:extLst>
              <a:ext uri="{FF2B5EF4-FFF2-40B4-BE49-F238E27FC236}">
                <a16:creationId xmlns:a16="http://schemas.microsoft.com/office/drawing/2014/main" id="{6A1EB329-CEDF-4872-80CC-F3B3D70FAA33}"/>
              </a:ext>
            </a:extLst>
          </p:cNvPr>
          <p:cNvGraphicFramePr>
            <a:graphicFrameLocks noGrp="1"/>
          </p:cNvGraphicFramePr>
          <p:nvPr>
            <p:extLst>
              <p:ext uri="{D42A27DB-BD31-4B8C-83A1-F6EECF244321}">
                <p14:modId xmlns:p14="http://schemas.microsoft.com/office/powerpoint/2010/main" val="1736344865"/>
              </p:ext>
            </p:extLst>
          </p:nvPr>
        </p:nvGraphicFramePr>
        <p:xfrm>
          <a:off x="224901" y="1507189"/>
          <a:ext cx="8551530" cy="2316480"/>
        </p:xfrm>
        <a:graphic>
          <a:graphicData uri="http://schemas.openxmlformats.org/drawingml/2006/table">
            <a:tbl>
              <a:tblPr firstRow="1" bandRow="1">
                <a:tableStyleId>{9DCAF9ED-07DC-4A11-8D7F-57B35C25682E}</a:tableStyleId>
              </a:tblPr>
              <a:tblGrid>
                <a:gridCol w="8551530">
                  <a:extLst>
                    <a:ext uri="{9D8B030D-6E8A-4147-A177-3AD203B41FA5}">
                      <a16:colId xmlns:a16="http://schemas.microsoft.com/office/drawing/2014/main" val="1516779892"/>
                    </a:ext>
                  </a:extLst>
                </a:gridCol>
              </a:tblGrid>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800" b="1" kern="1200">
                          <a:solidFill>
                            <a:srgbClr val="002060"/>
                          </a:solidFill>
                          <a:latin typeface="+mn-lt"/>
                          <a:ea typeface="+mn-ea"/>
                          <a:cs typeface="+mn-cs"/>
                        </a:rPr>
                        <a:t>Breadth First Search (BFS) [Definition</a:t>
                      </a:r>
                      <a:r>
                        <a:rPr lang="en-US" sz="2800" b="1" u="none" strike="noStrike" kern="1200" baseline="0">
                          <a:solidFill>
                            <a:srgbClr val="002060"/>
                          </a:solidFill>
                        </a:rPr>
                        <a:t>]:</a:t>
                      </a:r>
                      <a:endParaRPr lang="en-US" sz="2800">
                        <a:solidFill>
                          <a:srgbClr val="002060"/>
                        </a:solidFill>
                      </a:endParaRPr>
                    </a:p>
                  </a:txBody>
                  <a:tcPr/>
                </a:tc>
                <a:extLst>
                  <a:ext uri="{0D108BD9-81ED-4DB2-BD59-A6C34878D82A}">
                    <a16:rowId xmlns:a16="http://schemas.microsoft.com/office/drawing/2014/main" val="3050827860"/>
                  </a:ext>
                </a:extLst>
              </a:tr>
              <a:tr h="370840">
                <a:tc>
                  <a:txBody>
                    <a:bodyPr/>
                    <a:lstStyle/>
                    <a:p>
                      <a:pPr marL="76198" indent="0">
                        <a:buNone/>
                      </a:pPr>
                      <a:r>
                        <a:rPr lang="en-US" sz="2800"/>
                        <a:t>Breadth-first search is a simple strategy in which the root node is expanded first, then </a:t>
                      </a:r>
                      <a:r>
                        <a:rPr lang="en-US" sz="2800">
                          <a:solidFill>
                            <a:srgbClr val="FF0000"/>
                          </a:solidFill>
                        </a:rPr>
                        <a:t>all</a:t>
                      </a:r>
                      <a:r>
                        <a:rPr lang="en-US" sz="2800"/>
                        <a:t> the successors of the root node are expanded next, then </a:t>
                      </a:r>
                      <a:r>
                        <a:rPr lang="en-US" sz="2800">
                          <a:solidFill>
                            <a:srgbClr val="FF0000"/>
                          </a:solidFill>
                        </a:rPr>
                        <a:t>all</a:t>
                      </a:r>
                      <a:r>
                        <a:rPr lang="en-US" sz="2800"/>
                        <a:t> their successors, and so on until you find the node you are looking for.</a:t>
                      </a:r>
                    </a:p>
                  </a:txBody>
                  <a:tcPr/>
                </a:tc>
                <a:extLst>
                  <a:ext uri="{0D108BD9-81ED-4DB2-BD59-A6C34878D82A}">
                    <a16:rowId xmlns:a16="http://schemas.microsoft.com/office/drawing/2014/main" val="3732139881"/>
                  </a:ext>
                </a:extLst>
              </a:tr>
            </a:tbl>
          </a:graphicData>
        </a:graphic>
      </p:graphicFrame>
    </p:spTree>
    <p:extLst>
      <p:ext uri="{BB962C8B-B14F-4D97-AF65-F5344CB8AC3E}">
        <p14:creationId xmlns:p14="http://schemas.microsoft.com/office/powerpoint/2010/main" val="3084814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A3AE-EFF8-4824-A79B-972C4021F45D}"/>
              </a:ext>
            </a:extLst>
          </p:cNvPr>
          <p:cNvSpPr>
            <a:spLocks noGrp="1"/>
          </p:cNvSpPr>
          <p:nvPr>
            <p:ph type="title"/>
          </p:nvPr>
        </p:nvSpPr>
        <p:spPr/>
        <p:txBody>
          <a:bodyPr>
            <a:normAutofit/>
          </a:bodyPr>
          <a:lstStyle/>
          <a:p>
            <a:r>
              <a:rPr lang="en-US" sz="4300"/>
              <a:t>Breadth-First Search Conceptual Approach</a:t>
            </a:r>
          </a:p>
        </p:txBody>
      </p:sp>
      <p:pic>
        <p:nvPicPr>
          <p:cNvPr id="8" name="Content Placeholder 7" descr="Diagram&#10;&#10;Description automatically generated with medium confidence">
            <a:extLst>
              <a:ext uri="{FF2B5EF4-FFF2-40B4-BE49-F238E27FC236}">
                <a16:creationId xmlns:a16="http://schemas.microsoft.com/office/drawing/2014/main" id="{FFB16ABF-A94F-44B0-BEB8-03E3EF7F0B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8622" y="1190681"/>
            <a:ext cx="11214755" cy="3998703"/>
          </a:xfrm>
        </p:spPr>
      </p:pic>
      <p:sp>
        <p:nvSpPr>
          <p:cNvPr id="4" name="Date Placeholder 3">
            <a:extLst>
              <a:ext uri="{FF2B5EF4-FFF2-40B4-BE49-F238E27FC236}">
                <a16:creationId xmlns:a16="http://schemas.microsoft.com/office/drawing/2014/main" id="{E3D0A9FD-3A0E-42DA-948F-8F505F17713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56ECA7A-98EC-4BCB-8DFE-FFD24A3D308D}"/>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2436B544-0882-49B0-AC96-2076485D959D}"/>
              </a:ext>
            </a:extLst>
          </p:cNvPr>
          <p:cNvSpPr>
            <a:spLocks noGrp="1"/>
          </p:cNvSpPr>
          <p:nvPr>
            <p:ph type="sldNum" sz="quarter" idx="12"/>
          </p:nvPr>
        </p:nvSpPr>
        <p:spPr/>
        <p:txBody>
          <a:bodyPr/>
          <a:lstStyle/>
          <a:p>
            <a:fld id="{B7884E68-CE57-44C0-BE0F-84C629DF22D5}" type="slidenum">
              <a:rPr lang="en-US" smtClean="0"/>
              <a:t>19</a:t>
            </a:fld>
            <a:endParaRPr lang="en-US"/>
          </a:p>
        </p:txBody>
      </p:sp>
      <p:sp>
        <p:nvSpPr>
          <p:cNvPr id="9" name="TextBox 8">
            <a:extLst>
              <a:ext uri="{FF2B5EF4-FFF2-40B4-BE49-F238E27FC236}">
                <a16:creationId xmlns:a16="http://schemas.microsoft.com/office/drawing/2014/main" id="{3B19CAE2-47B7-4A90-96E4-2D799F250E88}"/>
              </a:ext>
            </a:extLst>
          </p:cNvPr>
          <p:cNvSpPr txBox="1"/>
          <p:nvPr/>
        </p:nvSpPr>
        <p:spPr>
          <a:xfrm>
            <a:off x="488622" y="5135689"/>
            <a:ext cx="10086554" cy="1200329"/>
          </a:xfrm>
          <a:prstGeom prst="rect">
            <a:avLst/>
          </a:prstGeom>
          <a:noFill/>
        </p:spPr>
        <p:txBody>
          <a:bodyPr wrap="square" rtlCol="0">
            <a:spAutoFit/>
          </a:bodyPr>
          <a:lstStyle/>
          <a:p>
            <a:r>
              <a:rPr lang="en-US"/>
              <a:t>Note the following:</a:t>
            </a:r>
          </a:p>
          <a:p>
            <a:pPr marL="342900" indent="-342900">
              <a:buAutoNum type="arabicPeriod"/>
            </a:pPr>
            <a:r>
              <a:rPr lang="en-US"/>
              <a:t>Tree is generated level by level (shown in yellow nodes in each step)</a:t>
            </a:r>
          </a:p>
          <a:p>
            <a:pPr marL="342900" indent="-342900">
              <a:buAutoNum type="arabicPeriod"/>
            </a:pPr>
            <a:r>
              <a:rPr lang="en-US"/>
              <a:t>Yellow node indicates that the node is expanded using an edge to its children </a:t>
            </a:r>
          </a:p>
          <a:p>
            <a:pPr marL="342900" indent="-342900">
              <a:buAutoNum type="arabicPeriod"/>
            </a:pPr>
            <a:r>
              <a:rPr lang="en-US"/>
              <a:t>IN BFS, the Weights on the edges are ignored </a:t>
            </a:r>
          </a:p>
        </p:txBody>
      </p:sp>
    </p:spTree>
    <p:extLst>
      <p:ext uri="{BB962C8B-B14F-4D97-AF65-F5344CB8AC3E}">
        <p14:creationId xmlns:p14="http://schemas.microsoft.com/office/powerpoint/2010/main" val="1936269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Outline</a:t>
            </a:r>
          </a:p>
        </p:txBody>
      </p:sp>
      <p:sp>
        <p:nvSpPr>
          <p:cNvPr id="3" name="Content Placeholder 2"/>
          <p:cNvSpPr>
            <a:spLocks noGrp="1"/>
          </p:cNvSpPr>
          <p:nvPr>
            <p:ph idx="1"/>
          </p:nvPr>
        </p:nvSpPr>
        <p:spPr/>
        <p:txBody>
          <a:bodyPr>
            <a:normAutofit fontScale="92500" lnSpcReduction="20000"/>
          </a:bodyPr>
          <a:lstStyle/>
          <a:p>
            <a:r>
              <a:rPr lang="en-US"/>
              <a:t>Introduction to graph theory </a:t>
            </a:r>
          </a:p>
          <a:p>
            <a:r>
              <a:rPr lang="en-US"/>
              <a:t>Search Problems as a general problem solver</a:t>
            </a:r>
          </a:p>
          <a:p>
            <a:r>
              <a:rPr lang="en-US"/>
              <a:t>Types of Search Strategies </a:t>
            </a:r>
          </a:p>
          <a:p>
            <a:pPr marL="819143" lvl="1" indent="-514350">
              <a:buFont typeface="+mj-lt"/>
              <a:buAutoNum type="alphaUcPeriod"/>
            </a:pPr>
            <a:r>
              <a:rPr lang="en-US"/>
              <a:t>Uninformed Search:</a:t>
            </a:r>
          </a:p>
          <a:p>
            <a:pPr marL="914400" lvl="1" indent="-457200">
              <a:buFont typeface="+mj-lt"/>
              <a:buAutoNum type="arabicPeriod"/>
            </a:pPr>
            <a:r>
              <a:rPr lang="en-US"/>
              <a:t>Breadth-first search</a:t>
            </a:r>
          </a:p>
          <a:p>
            <a:pPr marL="914400" lvl="1" indent="-457200">
              <a:buFont typeface="+mj-lt"/>
              <a:buAutoNum type="arabicPeriod"/>
            </a:pPr>
            <a:r>
              <a:rPr lang="en-US"/>
              <a:t>Depth first Search </a:t>
            </a:r>
          </a:p>
          <a:p>
            <a:pPr marL="914400" lvl="1" indent="-457200">
              <a:buFont typeface="+mj-lt"/>
              <a:buAutoNum type="arabicPeriod"/>
            </a:pPr>
            <a:r>
              <a:rPr lang="en-US"/>
              <a:t>Uniform cost search </a:t>
            </a:r>
          </a:p>
          <a:p>
            <a:pPr marL="819143" lvl="1" indent="-514350">
              <a:buFont typeface="+mj-lt"/>
              <a:buAutoNum type="alphaUcPeriod" startAt="2"/>
            </a:pPr>
            <a:r>
              <a:rPr lang="en-US"/>
              <a:t>Informed (Heuristic) Search </a:t>
            </a:r>
          </a:p>
          <a:p>
            <a:pPr marL="914400" lvl="1" indent="-457200">
              <a:buFont typeface="+mj-lt"/>
              <a:buAutoNum type="arabicPeriod"/>
            </a:pPr>
            <a:r>
              <a:rPr lang="en-US"/>
              <a:t>A* Search</a:t>
            </a:r>
          </a:p>
          <a:p>
            <a:pPr marL="819143" lvl="1" indent="-514350">
              <a:buFont typeface="+mj-lt"/>
              <a:buAutoNum type="alphaUcPeriod" startAt="3"/>
            </a:pPr>
            <a:r>
              <a:rPr lang="en-US"/>
              <a:t>Adversarial Search using the Min-Max technique</a:t>
            </a:r>
          </a:p>
          <a:p>
            <a:r>
              <a:rPr lang="en-US"/>
              <a:t>Conclusion</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2</a:t>
            </a:fld>
            <a:endParaRPr lang="en-US"/>
          </a:p>
        </p:txBody>
      </p:sp>
    </p:spTree>
    <p:extLst>
      <p:ext uri="{BB962C8B-B14F-4D97-AF65-F5344CB8AC3E}">
        <p14:creationId xmlns:p14="http://schemas.microsoft.com/office/powerpoint/2010/main" val="520062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7FA7-301D-477D-8546-6E0C502D10C2}"/>
              </a:ext>
            </a:extLst>
          </p:cNvPr>
          <p:cNvSpPr>
            <a:spLocks noGrp="1"/>
          </p:cNvSpPr>
          <p:nvPr>
            <p:ph type="title"/>
          </p:nvPr>
        </p:nvSpPr>
        <p:spPr/>
        <p:txBody>
          <a:bodyPr>
            <a:normAutofit/>
          </a:bodyPr>
          <a:lstStyle/>
          <a:p>
            <a:r>
              <a:rPr lang="en-US" sz="4300"/>
              <a:t>Breadth-First Search Overview</a:t>
            </a:r>
          </a:p>
        </p:txBody>
      </p:sp>
      <p:sp>
        <p:nvSpPr>
          <p:cNvPr id="4" name="Date Placeholder 3">
            <a:extLst>
              <a:ext uri="{FF2B5EF4-FFF2-40B4-BE49-F238E27FC236}">
                <a16:creationId xmlns:a16="http://schemas.microsoft.com/office/drawing/2014/main" id="{82A5D1ED-B477-4DB8-BDF6-1F8A5865261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B112897-1A7E-48B1-A680-573F654BB97D}"/>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85D94800-1052-4F10-BABD-761B15D7B96A}"/>
              </a:ext>
            </a:extLst>
          </p:cNvPr>
          <p:cNvSpPr>
            <a:spLocks noGrp="1"/>
          </p:cNvSpPr>
          <p:nvPr>
            <p:ph type="sldNum" sz="quarter" idx="12"/>
          </p:nvPr>
        </p:nvSpPr>
        <p:spPr/>
        <p:txBody>
          <a:bodyPr/>
          <a:lstStyle/>
          <a:p>
            <a:fld id="{B7884E68-CE57-44C0-BE0F-84C629DF22D5}" type="slidenum">
              <a:rPr lang="en-US" smtClean="0"/>
              <a:t>20</a:t>
            </a:fld>
            <a:endParaRPr lang="en-US"/>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30BB7FF2-C5AB-48A5-A564-3A8595D09827}"/>
                  </a:ext>
                </a:extLst>
              </p:cNvPr>
              <p:cNvSpPr>
                <a:spLocks noGrp="1"/>
              </p:cNvSpPr>
              <p:nvPr>
                <p:ph idx="1"/>
              </p:nvPr>
            </p:nvSpPr>
            <p:spPr>
              <a:xfrm>
                <a:off x="304800" y="1228154"/>
                <a:ext cx="11582400" cy="5024728"/>
              </a:xfrm>
            </p:spPr>
            <p:txBody>
              <a:bodyPr>
                <a:normAutofit fontScale="92500" lnSpcReduction="20000"/>
              </a:bodyPr>
              <a:lstStyle/>
              <a:p>
                <a:r>
                  <a:rPr lang="en-US"/>
                  <a:t>The BFS can be implemented using a queue, named here as Queue. </a:t>
                </a:r>
              </a:p>
              <a:p>
                <a:r>
                  <a:rPr lang="en-US"/>
                  <a:t>The front node of the queue is represented by </a:t>
                </a:r>
                <a:r>
                  <a:rPr lang="en-US" b="1">
                    <a:solidFill>
                      <a:schemeClr val="accent6">
                        <a:lumMod val="75000"/>
                      </a:schemeClr>
                    </a:solidFill>
                  </a:rPr>
                  <a:t>Head</a:t>
                </a:r>
                <a:r>
                  <a:rPr lang="en-US"/>
                  <a:t>. </a:t>
                </a:r>
              </a:p>
              <a:p>
                <a:r>
                  <a:rPr lang="en-US"/>
                  <a:t>The algorithm checks all the paths at a given length, before testing the paths of longer length. </a:t>
                </a:r>
              </a:p>
              <a:p>
                <a:r>
                  <a:rPr lang="en-US"/>
                  <a:t>The expanded path is placed at the end of the Queue</a:t>
                </a:r>
              </a:p>
              <a:p>
                <a:r>
                  <a:rPr lang="en-US"/>
                  <a:t>The inputs to this algorithm are: </a:t>
                </a:r>
              </a:p>
              <a:p>
                <a:pPr lvl="1"/>
                <a:r>
                  <a:rPr lang="en-US"/>
                  <a:t>the graph, </a:t>
                </a:r>
              </a:p>
              <a:p>
                <a:pPr lvl="1"/>
                <a:r>
                  <a:rPr lang="en-US"/>
                  <a:t>start node </a:t>
                </a:r>
                <a14:m>
                  <m:oMath xmlns:m="http://schemas.openxmlformats.org/officeDocument/2006/math">
                    <m:r>
                      <a:rPr lang="en-US" i="1" dirty="0" smtClean="0">
                        <a:latin typeface="Cambria Math" panose="02040503050406030204" pitchFamily="18" charset="0"/>
                      </a:rPr>
                      <m:t>𝑆</m:t>
                    </m:r>
                  </m:oMath>
                </a14:m>
                <a:r>
                  <a:rPr lang="en-US"/>
                  <a:t>, and </a:t>
                </a:r>
              </a:p>
              <a:p>
                <a:pPr lvl="1"/>
                <a:r>
                  <a:rPr lang="en-US"/>
                  <a:t>goal node 𝐺</a:t>
                </a:r>
              </a:p>
              <a:p>
                <a:r>
                  <a:rPr lang="en-US"/>
                  <a:t>If goal is reached it returns success. </a:t>
                </a:r>
              </a:p>
              <a:p>
                <a:r>
                  <a:rPr lang="en-US"/>
                  <a:t>If goal is not found, the algorithm returns fail and exits.</a:t>
                </a:r>
              </a:p>
            </p:txBody>
          </p:sp>
        </mc:Choice>
        <mc:Fallback xmlns="">
          <p:sp>
            <p:nvSpPr>
              <p:cNvPr id="11" name="Content Placeholder 10">
                <a:extLst>
                  <a:ext uri="{FF2B5EF4-FFF2-40B4-BE49-F238E27FC236}">
                    <a16:creationId xmlns:a16="http://schemas.microsoft.com/office/drawing/2014/main" id="{30BB7FF2-C5AB-48A5-A564-3A8595D09827}"/>
                  </a:ext>
                </a:extLst>
              </p:cNvPr>
              <p:cNvSpPr>
                <a:spLocks noGrp="1" noRot="1" noChangeAspect="1" noMove="1" noResize="1" noEditPoints="1" noAdjustHandles="1" noChangeArrowheads="1" noChangeShapeType="1" noTextEdit="1"/>
              </p:cNvSpPr>
              <p:nvPr>
                <p:ph idx="1"/>
              </p:nvPr>
            </p:nvSpPr>
            <p:spPr>
              <a:xfrm>
                <a:off x="304800" y="1228154"/>
                <a:ext cx="11582400" cy="5024728"/>
              </a:xfrm>
              <a:blipFill>
                <a:blip r:embed="rId3"/>
                <a:stretch>
                  <a:fillRect l="-1368" t="-4242" r="-105" b="-1818"/>
                </a:stretch>
              </a:blipFill>
            </p:spPr>
            <p:txBody>
              <a:bodyPr/>
              <a:lstStyle/>
              <a:p>
                <a:r>
                  <a:rPr lang="en-US">
                    <a:noFill/>
                  </a:rPr>
                  <a:t> </a:t>
                </a:r>
              </a:p>
            </p:txBody>
          </p:sp>
        </mc:Fallback>
      </mc:AlternateContent>
    </p:spTree>
    <p:extLst>
      <p:ext uri="{BB962C8B-B14F-4D97-AF65-F5344CB8AC3E}">
        <p14:creationId xmlns:p14="http://schemas.microsoft.com/office/powerpoint/2010/main" val="1975175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7FA7-301D-477D-8546-6E0C502D10C2}"/>
              </a:ext>
            </a:extLst>
          </p:cNvPr>
          <p:cNvSpPr>
            <a:spLocks noGrp="1"/>
          </p:cNvSpPr>
          <p:nvPr>
            <p:ph type="title"/>
          </p:nvPr>
        </p:nvSpPr>
        <p:spPr/>
        <p:txBody>
          <a:bodyPr>
            <a:normAutofit/>
          </a:bodyPr>
          <a:lstStyle/>
          <a:p>
            <a:r>
              <a:rPr lang="en-US" sz="4300"/>
              <a:t>Breadth-First Search Algorithm</a:t>
            </a:r>
          </a:p>
        </p:txBody>
      </p:sp>
      <p:sp>
        <p:nvSpPr>
          <p:cNvPr id="4" name="Date Placeholder 3">
            <a:extLst>
              <a:ext uri="{FF2B5EF4-FFF2-40B4-BE49-F238E27FC236}">
                <a16:creationId xmlns:a16="http://schemas.microsoft.com/office/drawing/2014/main" id="{82A5D1ED-B477-4DB8-BDF6-1F8A5865261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B112897-1A7E-48B1-A680-573F654BB97D}"/>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85D94800-1052-4F10-BABD-761B15D7B96A}"/>
              </a:ext>
            </a:extLst>
          </p:cNvPr>
          <p:cNvSpPr>
            <a:spLocks noGrp="1"/>
          </p:cNvSpPr>
          <p:nvPr>
            <p:ph type="sldNum" sz="quarter" idx="12"/>
          </p:nvPr>
        </p:nvSpPr>
        <p:spPr/>
        <p:txBody>
          <a:bodyPr/>
          <a:lstStyle/>
          <a:p>
            <a:fld id="{B7884E68-CE57-44C0-BE0F-84C629DF22D5}" type="slidenum">
              <a:rPr lang="en-US" smtClean="0"/>
              <a:t>21</a:t>
            </a:fld>
            <a:endParaRPr lang="en-US"/>
          </a:p>
        </p:txBody>
      </p:sp>
      <p:graphicFrame>
        <p:nvGraphicFramePr>
          <p:cNvPr id="3" name="Table 7">
            <a:extLst>
              <a:ext uri="{FF2B5EF4-FFF2-40B4-BE49-F238E27FC236}">
                <a16:creationId xmlns:a16="http://schemas.microsoft.com/office/drawing/2014/main" id="{D09E134C-B1FA-41F7-8FBE-33FE8A40DD25}"/>
              </a:ext>
            </a:extLst>
          </p:cNvPr>
          <p:cNvGraphicFramePr>
            <a:graphicFrameLocks noGrp="1"/>
          </p:cNvGraphicFramePr>
          <p:nvPr>
            <p:ph idx="1"/>
            <p:extLst>
              <p:ext uri="{D42A27DB-BD31-4B8C-83A1-F6EECF244321}">
                <p14:modId xmlns:p14="http://schemas.microsoft.com/office/powerpoint/2010/main" val="4080399653"/>
              </p:ext>
            </p:extLst>
          </p:nvPr>
        </p:nvGraphicFramePr>
        <p:xfrm>
          <a:off x="413357" y="1296485"/>
          <a:ext cx="5177818" cy="4891205"/>
        </p:xfrm>
        <a:graphic>
          <a:graphicData uri="http://schemas.openxmlformats.org/drawingml/2006/table">
            <a:tbl>
              <a:tblPr firstRow="1" bandRow="1">
                <a:tableStyleId>{6E25E649-3F16-4E02-A733-19D2CDBF48F0}</a:tableStyleId>
              </a:tblPr>
              <a:tblGrid>
                <a:gridCol w="5177818">
                  <a:extLst>
                    <a:ext uri="{9D8B030D-6E8A-4147-A177-3AD203B41FA5}">
                      <a16:colId xmlns:a16="http://schemas.microsoft.com/office/drawing/2014/main" val="1078770622"/>
                    </a:ext>
                  </a:extLst>
                </a:gridCol>
              </a:tblGrid>
              <a:tr h="444655">
                <a:tc>
                  <a:txBody>
                    <a:bodyPr/>
                    <a:lstStyle/>
                    <a:p>
                      <a:r>
                        <a:rPr lang="en-US" sz="1800" b="1" kern="1200">
                          <a:solidFill>
                            <a:schemeClr val="lt1"/>
                          </a:solidFill>
                          <a:effectLst/>
                        </a:rPr>
                        <a:t>Algorithm: BFS (Input: Graph, S, G)</a:t>
                      </a:r>
                      <a:endParaRPr lang="en-US"/>
                    </a:p>
                  </a:txBody>
                  <a:tcPr/>
                </a:tc>
                <a:extLst>
                  <a:ext uri="{0D108BD9-81ED-4DB2-BD59-A6C34878D82A}">
                    <a16:rowId xmlns:a16="http://schemas.microsoft.com/office/drawing/2014/main" val="3786916785"/>
                  </a:ext>
                </a:extLst>
              </a:tr>
              <a:tr h="444655">
                <a:tc>
                  <a:txBody>
                    <a:bodyPr/>
                    <a:lstStyle/>
                    <a:p>
                      <a:r>
                        <a:rPr lang="en-US" sz="1800" kern="1200">
                          <a:solidFill>
                            <a:schemeClr val="dk1"/>
                          </a:solidFill>
                          <a:effectLst/>
                        </a:rPr>
                        <a:t>1:   </a:t>
                      </a:r>
                      <a:r>
                        <a:rPr lang="en-US" sz="1800" b="1" kern="1200">
                          <a:solidFill>
                            <a:schemeClr val="dk1"/>
                          </a:solidFill>
                          <a:effectLst/>
                        </a:rPr>
                        <a:t>Queue</a:t>
                      </a:r>
                      <a:r>
                        <a:rPr lang="en-US" sz="1800" kern="1200">
                          <a:solidFill>
                            <a:schemeClr val="dk1"/>
                          </a:solidFill>
                          <a:effectLst/>
                        </a:rPr>
                        <a:t> = [S]</a:t>
                      </a:r>
                      <a:endParaRPr lang="en-US"/>
                    </a:p>
                  </a:txBody>
                  <a:tcPr/>
                </a:tc>
                <a:extLst>
                  <a:ext uri="{0D108BD9-81ED-4DB2-BD59-A6C34878D82A}">
                    <a16:rowId xmlns:a16="http://schemas.microsoft.com/office/drawing/2014/main" val="3208792192"/>
                  </a:ext>
                </a:extLst>
              </a:tr>
              <a:tr h="444655">
                <a:tc>
                  <a:txBody>
                    <a:bodyPr/>
                    <a:lstStyle/>
                    <a:p>
                      <a:r>
                        <a:rPr lang="en-US" sz="1800" kern="1200">
                          <a:solidFill>
                            <a:schemeClr val="dk1"/>
                          </a:solidFill>
                          <a:effectLst/>
                        </a:rPr>
                        <a:t>2:   </a:t>
                      </a:r>
                      <a:r>
                        <a:rPr lang="en-US" sz="1800" b="1" kern="1200">
                          <a:solidFill>
                            <a:schemeClr val="dk1"/>
                          </a:solidFill>
                          <a:effectLst/>
                        </a:rPr>
                        <a:t>repeat</a:t>
                      </a:r>
                      <a:endParaRPr lang="en-US" b="1"/>
                    </a:p>
                  </a:txBody>
                  <a:tcPr/>
                </a:tc>
                <a:extLst>
                  <a:ext uri="{0D108BD9-81ED-4DB2-BD59-A6C34878D82A}">
                    <a16:rowId xmlns:a16="http://schemas.microsoft.com/office/drawing/2014/main" val="2483839918"/>
                  </a:ext>
                </a:extLst>
              </a:tr>
              <a:tr h="444655">
                <a:tc>
                  <a:txBody>
                    <a:bodyPr/>
                    <a:lstStyle/>
                    <a:p>
                      <a:r>
                        <a:rPr lang="en-US" sz="1800" kern="1200">
                          <a:solidFill>
                            <a:schemeClr val="dk1"/>
                          </a:solidFill>
                          <a:effectLst/>
                        </a:rPr>
                        <a:t>3:        </a:t>
                      </a:r>
                      <a:r>
                        <a:rPr lang="en-US" sz="1800" b="1" kern="1200">
                          <a:solidFill>
                            <a:schemeClr val="dk1"/>
                          </a:solidFill>
                          <a:effectLst/>
                        </a:rPr>
                        <a:t>if</a:t>
                      </a:r>
                      <a:r>
                        <a:rPr lang="en-US" sz="1800" kern="1200">
                          <a:solidFill>
                            <a:schemeClr val="dk1"/>
                          </a:solidFill>
                          <a:effectLst/>
                        </a:rPr>
                        <a:t> </a:t>
                      </a:r>
                      <a:r>
                        <a:rPr lang="en-US" sz="1800" b="1" kern="1200" err="1">
                          <a:solidFill>
                            <a:schemeClr val="dk1"/>
                          </a:solidFill>
                          <a:effectLst/>
                        </a:rPr>
                        <a:t>Queue</a:t>
                      </a:r>
                      <a:r>
                        <a:rPr lang="en-US" sz="1800" kern="1200" err="1">
                          <a:solidFill>
                            <a:schemeClr val="dk1"/>
                          </a:solidFill>
                          <a:effectLst/>
                        </a:rPr>
                        <a:t>.</a:t>
                      </a:r>
                      <a:r>
                        <a:rPr lang="en-US" sz="1800" i="1" kern="1200" err="1">
                          <a:solidFill>
                            <a:schemeClr val="dk1"/>
                          </a:solidFill>
                          <a:effectLst/>
                        </a:rPr>
                        <a:t>Head</a:t>
                      </a:r>
                      <a:r>
                        <a:rPr lang="en-US" sz="1800" kern="1200">
                          <a:solidFill>
                            <a:schemeClr val="dk1"/>
                          </a:solidFill>
                          <a:effectLst/>
                        </a:rPr>
                        <a:t> = G </a:t>
                      </a:r>
                      <a:r>
                        <a:rPr lang="en-US" sz="1800" b="1" kern="1200">
                          <a:solidFill>
                            <a:schemeClr val="dk1"/>
                          </a:solidFill>
                          <a:effectLst/>
                        </a:rPr>
                        <a:t>then</a:t>
                      </a:r>
                      <a:endParaRPr lang="en-US" b="1"/>
                    </a:p>
                  </a:txBody>
                  <a:tcPr/>
                </a:tc>
                <a:extLst>
                  <a:ext uri="{0D108BD9-81ED-4DB2-BD59-A6C34878D82A}">
                    <a16:rowId xmlns:a16="http://schemas.microsoft.com/office/drawing/2014/main" val="3955823526"/>
                  </a:ext>
                </a:extLst>
              </a:tr>
              <a:tr h="444655">
                <a:tc>
                  <a:txBody>
                    <a:bodyPr/>
                    <a:lstStyle/>
                    <a:p>
                      <a:r>
                        <a:rPr lang="en-US" sz="1800" kern="1200">
                          <a:solidFill>
                            <a:schemeClr val="dk1"/>
                          </a:solidFill>
                          <a:effectLst/>
                        </a:rPr>
                        <a:t>4:             </a:t>
                      </a:r>
                      <a:r>
                        <a:rPr lang="en-US" sz="1800" b="1" kern="1200">
                          <a:solidFill>
                            <a:schemeClr val="dk1"/>
                          </a:solidFill>
                          <a:effectLst/>
                        </a:rPr>
                        <a:t>return</a:t>
                      </a:r>
                      <a:r>
                        <a:rPr lang="en-US" sz="1800" kern="1200">
                          <a:solidFill>
                            <a:schemeClr val="dk1"/>
                          </a:solidFill>
                          <a:effectLst/>
                        </a:rPr>
                        <a:t> </a:t>
                      </a:r>
                      <a:r>
                        <a:rPr lang="en-US" sz="1800" i="1" kern="1200">
                          <a:solidFill>
                            <a:schemeClr val="dk1"/>
                          </a:solidFill>
                          <a:effectLst/>
                        </a:rPr>
                        <a:t>success</a:t>
                      </a:r>
                      <a:endParaRPr lang="en-US" i="1"/>
                    </a:p>
                  </a:txBody>
                  <a:tcPr/>
                </a:tc>
                <a:extLst>
                  <a:ext uri="{0D108BD9-81ED-4DB2-BD59-A6C34878D82A}">
                    <a16:rowId xmlns:a16="http://schemas.microsoft.com/office/drawing/2014/main" val="1145083490"/>
                  </a:ext>
                </a:extLst>
              </a:tr>
              <a:tr h="444655">
                <a:tc>
                  <a:txBody>
                    <a:bodyPr/>
                    <a:lstStyle/>
                    <a:p>
                      <a:r>
                        <a:rPr lang="en-US" sz="1800" kern="1200">
                          <a:solidFill>
                            <a:schemeClr val="dk1"/>
                          </a:solidFill>
                          <a:effectLst/>
                        </a:rPr>
                        <a:t>5:        </a:t>
                      </a:r>
                      <a:r>
                        <a:rPr lang="en-US" sz="1800" b="1" kern="1200">
                          <a:solidFill>
                            <a:schemeClr val="dk1"/>
                          </a:solidFill>
                          <a:effectLst/>
                        </a:rPr>
                        <a:t>end if</a:t>
                      </a:r>
                      <a:endParaRPr lang="en-US" b="1"/>
                    </a:p>
                  </a:txBody>
                  <a:tcPr/>
                </a:tc>
                <a:extLst>
                  <a:ext uri="{0D108BD9-81ED-4DB2-BD59-A6C34878D82A}">
                    <a16:rowId xmlns:a16="http://schemas.microsoft.com/office/drawing/2014/main" val="4292651953"/>
                  </a:ext>
                </a:extLst>
              </a:tr>
              <a:tr h="444655">
                <a:tc>
                  <a:txBody>
                    <a:bodyPr/>
                    <a:lstStyle/>
                    <a:p>
                      <a:r>
                        <a:rPr lang="en-US" sz="1800" kern="1200">
                          <a:solidFill>
                            <a:schemeClr val="dk1"/>
                          </a:solidFill>
                          <a:effectLst/>
                        </a:rPr>
                        <a:t>6:        </a:t>
                      </a:r>
                      <a:r>
                        <a:rPr lang="en-US" sz="1800" b="0" kern="1200">
                          <a:solidFill>
                            <a:schemeClr val="dk1"/>
                          </a:solidFill>
                          <a:effectLst/>
                        </a:rPr>
                        <a:t>generate</a:t>
                      </a:r>
                      <a:r>
                        <a:rPr lang="en-US" sz="1800" kern="1200">
                          <a:solidFill>
                            <a:schemeClr val="dk1"/>
                          </a:solidFill>
                          <a:effectLst/>
                        </a:rPr>
                        <a:t> children set </a:t>
                      </a:r>
                      <a:r>
                        <a:rPr lang="en-US" sz="1800" b="1" kern="1200">
                          <a:solidFill>
                            <a:schemeClr val="dk1"/>
                          </a:solidFill>
                          <a:effectLst/>
                        </a:rPr>
                        <a:t>C</a:t>
                      </a:r>
                      <a:r>
                        <a:rPr lang="en-US" sz="1800" kern="1200">
                          <a:solidFill>
                            <a:schemeClr val="dk1"/>
                          </a:solidFill>
                          <a:effectLst/>
                        </a:rPr>
                        <a:t> of </a:t>
                      </a:r>
                      <a:r>
                        <a:rPr lang="en-US" sz="1800" b="1" kern="1200" err="1">
                          <a:solidFill>
                            <a:schemeClr val="dk1"/>
                          </a:solidFill>
                          <a:effectLst/>
                        </a:rPr>
                        <a:t>Queue</a:t>
                      </a:r>
                      <a:r>
                        <a:rPr lang="en-US" sz="1800" kern="1200" err="1">
                          <a:solidFill>
                            <a:schemeClr val="dk1"/>
                          </a:solidFill>
                          <a:effectLst/>
                        </a:rPr>
                        <a:t>.</a:t>
                      </a:r>
                      <a:r>
                        <a:rPr lang="en-US" sz="1800" i="1" kern="1200" err="1">
                          <a:solidFill>
                            <a:schemeClr val="dk1"/>
                          </a:solidFill>
                          <a:effectLst/>
                        </a:rPr>
                        <a:t>Head</a:t>
                      </a:r>
                      <a:endParaRPr lang="en-US" i="1"/>
                    </a:p>
                  </a:txBody>
                  <a:tcPr/>
                </a:tc>
                <a:extLst>
                  <a:ext uri="{0D108BD9-81ED-4DB2-BD59-A6C34878D82A}">
                    <a16:rowId xmlns:a16="http://schemas.microsoft.com/office/drawing/2014/main" val="2803804344"/>
                  </a:ext>
                </a:extLst>
              </a:tr>
              <a:tr h="444655">
                <a:tc>
                  <a:txBody>
                    <a:bodyPr/>
                    <a:lstStyle/>
                    <a:p>
                      <a:r>
                        <a:rPr lang="en-US" sz="1800" kern="1200">
                          <a:solidFill>
                            <a:schemeClr val="dk1"/>
                          </a:solidFill>
                          <a:effectLst/>
                        </a:rPr>
                        <a:t>7:        </a:t>
                      </a:r>
                      <a:r>
                        <a:rPr lang="en-US" sz="1800" b="1" kern="1200">
                          <a:solidFill>
                            <a:schemeClr val="dk1"/>
                          </a:solidFill>
                          <a:effectLst/>
                        </a:rPr>
                        <a:t>append</a:t>
                      </a:r>
                      <a:r>
                        <a:rPr lang="en-US" sz="1800" kern="1200">
                          <a:solidFill>
                            <a:schemeClr val="dk1"/>
                          </a:solidFill>
                          <a:effectLst/>
                        </a:rPr>
                        <a:t> </a:t>
                      </a:r>
                      <a:r>
                        <a:rPr lang="en-US" sz="1800" b="1" kern="1200">
                          <a:solidFill>
                            <a:schemeClr val="dk1"/>
                          </a:solidFill>
                          <a:effectLst/>
                        </a:rPr>
                        <a:t>C</a:t>
                      </a:r>
                      <a:r>
                        <a:rPr lang="en-US" sz="1800" kern="1200">
                          <a:solidFill>
                            <a:schemeClr val="dk1"/>
                          </a:solidFill>
                          <a:effectLst/>
                        </a:rPr>
                        <a:t> to </a:t>
                      </a:r>
                      <a:r>
                        <a:rPr lang="en-US" sz="1800" b="1" kern="1200">
                          <a:solidFill>
                            <a:schemeClr val="dk1"/>
                          </a:solidFill>
                          <a:effectLst/>
                        </a:rPr>
                        <a:t>Queue</a:t>
                      </a:r>
                      <a:endParaRPr lang="en-US" b="1"/>
                    </a:p>
                  </a:txBody>
                  <a:tcPr/>
                </a:tc>
                <a:extLst>
                  <a:ext uri="{0D108BD9-81ED-4DB2-BD59-A6C34878D82A}">
                    <a16:rowId xmlns:a16="http://schemas.microsoft.com/office/drawing/2014/main" val="1518851760"/>
                  </a:ext>
                </a:extLst>
              </a:tr>
              <a:tr h="444655">
                <a:tc>
                  <a:txBody>
                    <a:bodyPr/>
                    <a:lstStyle/>
                    <a:p>
                      <a:r>
                        <a:rPr lang="en-US" sz="1800" kern="1200">
                          <a:solidFill>
                            <a:schemeClr val="dk1"/>
                          </a:solidFill>
                          <a:effectLst/>
                        </a:rPr>
                        <a:t>8:        delete </a:t>
                      </a:r>
                      <a:r>
                        <a:rPr lang="en-US" sz="1800" b="1" kern="1200" err="1">
                          <a:solidFill>
                            <a:schemeClr val="dk1"/>
                          </a:solidFill>
                          <a:effectLst/>
                        </a:rPr>
                        <a:t>Queue</a:t>
                      </a:r>
                      <a:r>
                        <a:rPr lang="en-US" sz="1800" kern="1200" err="1">
                          <a:solidFill>
                            <a:schemeClr val="dk1"/>
                          </a:solidFill>
                          <a:effectLst/>
                        </a:rPr>
                        <a:t>.</a:t>
                      </a:r>
                      <a:r>
                        <a:rPr lang="en-US" sz="1800" i="1" kern="1200" err="1">
                          <a:solidFill>
                            <a:schemeClr val="dk1"/>
                          </a:solidFill>
                          <a:effectLst/>
                        </a:rPr>
                        <a:t>Head</a:t>
                      </a:r>
                      <a:endParaRPr lang="en-US" i="1"/>
                    </a:p>
                  </a:txBody>
                  <a:tcPr/>
                </a:tc>
                <a:extLst>
                  <a:ext uri="{0D108BD9-81ED-4DB2-BD59-A6C34878D82A}">
                    <a16:rowId xmlns:a16="http://schemas.microsoft.com/office/drawing/2014/main" val="2740270543"/>
                  </a:ext>
                </a:extLst>
              </a:tr>
              <a:tr h="444655">
                <a:tc>
                  <a:txBody>
                    <a:bodyPr/>
                    <a:lstStyle/>
                    <a:p>
                      <a:r>
                        <a:rPr lang="en-US" sz="1800" kern="1200">
                          <a:solidFill>
                            <a:schemeClr val="dk1"/>
                          </a:solidFill>
                          <a:effectLst/>
                        </a:rPr>
                        <a:t>9:   </a:t>
                      </a:r>
                      <a:r>
                        <a:rPr lang="en-US" sz="1800" b="1" kern="1200">
                          <a:solidFill>
                            <a:schemeClr val="dk1"/>
                          </a:solidFill>
                          <a:effectLst/>
                        </a:rPr>
                        <a:t>until</a:t>
                      </a:r>
                      <a:r>
                        <a:rPr lang="en-US" sz="1800" kern="1200">
                          <a:solidFill>
                            <a:schemeClr val="dk1"/>
                          </a:solidFill>
                          <a:effectLst/>
                        </a:rPr>
                        <a:t> </a:t>
                      </a:r>
                      <a:r>
                        <a:rPr lang="en-US" sz="1800" b="1" kern="1200">
                          <a:solidFill>
                            <a:schemeClr val="dk1"/>
                          </a:solidFill>
                          <a:effectLst/>
                        </a:rPr>
                        <a:t>Queue</a:t>
                      </a:r>
                      <a:r>
                        <a:rPr lang="en-US" sz="1800" kern="1200">
                          <a:solidFill>
                            <a:schemeClr val="dk1"/>
                          </a:solidFill>
                          <a:effectLst/>
                        </a:rPr>
                        <a:t> = []</a:t>
                      </a:r>
                      <a:endParaRPr lang="en-US"/>
                    </a:p>
                  </a:txBody>
                  <a:tcPr/>
                </a:tc>
                <a:extLst>
                  <a:ext uri="{0D108BD9-81ED-4DB2-BD59-A6C34878D82A}">
                    <a16:rowId xmlns:a16="http://schemas.microsoft.com/office/drawing/2014/main" val="1888299871"/>
                  </a:ext>
                </a:extLst>
              </a:tr>
              <a:tr h="444655">
                <a:tc>
                  <a:txBody>
                    <a:bodyPr/>
                    <a:lstStyle/>
                    <a:p>
                      <a:r>
                        <a:rPr lang="en-US" sz="1800" kern="1200">
                          <a:solidFill>
                            <a:schemeClr val="dk1"/>
                          </a:solidFill>
                          <a:effectLst/>
                        </a:rPr>
                        <a:t>10: return fail</a:t>
                      </a:r>
                      <a:endParaRPr lang="en-US"/>
                    </a:p>
                  </a:txBody>
                  <a:tcPr/>
                </a:tc>
                <a:extLst>
                  <a:ext uri="{0D108BD9-81ED-4DB2-BD59-A6C34878D82A}">
                    <a16:rowId xmlns:a16="http://schemas.microsoft.com/office/drawing/2014/main" val="1421913310"/>
                  </a:ext>
                </a:extLst>
              </a:tr>
            </a:tbl>
          </a:graphicData>
        </a:graphic>
      </p:graphicFrame>
      <p:sp>
        <p:nvSpPr>
          <p:cNvPr id="14" name="Arrow: Left-Right 13">
            <a:extLst>
              <a:ext uri="{FF2B5EF4-FFF2-40B4-BE49-F238E27FC236}">
                <a16:creationId xmlns:a16="http://schemas.microsoft.com/office/drawing/2014/main" id="{6F626250-0EAC-4288-923A-FFD9217AA1D2}"/>
              </a:ext>
            </a:extLst>
          </p:cNvPr>
          <p:cNvSpPr/>
          <p:nvPr/>
        </p:nvSpPr>
        <p:spPr>
          <a:xfrm>
            <a:off x="5711301" y="3424460"/>
            <a:ext cx="769398" cy="2818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CF31CC5-C2B9-4C20-9555-C7E03FE69F0E}"/>
              </a:ext>
            </a:extLst>
          </p:cNvPr>
          <p:cNvPicPr>
            <a:picLocks noChangeAspect="1"/>
          </p:cNvPicPr>
          <p:nvPr/>
        </p:nvPicPr>
        <p:blipFill>
          <a:blip r:embed="rId3"/>
          <a:stretch>
            <a:fillRect/>
          </a:stretch>
        </p:blipFill>
        <p:spPr>
          <a:xfrm>
            <a:off x="6724651" y="1116532"/>
            <a:ext cx="4822804" cy="5071158"/>
          </a:xfrm>
          <a:prstGeom prst="rect">
            <a:avLst/>
          </a:prstGeom>
        </p:spPr>
      </p:pic>
    </p:spTree>
    <p:extLst>
      <p:ext uri="{BB962C8B-B14F-4D97-AF65-F5344CB8AC3E}">
        <p14:creationId xmlns:p14="http://schemas.microsoft.com/office/powerpoint/2010/main" val="1711231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7FA7-301D-477D-8546-6E0C502D10C2}"/>
              </a:ext>
            </a:extLst>
          </p:cNvPr>
          <p:cNvSpPr>
            <a:spLocks noGrp="1"/>
          </p:cNvSpPr>
          <p:nvPr>
            <p:ph type="title"/>
          </p:nvPr>
        </p:nvSpPr>
        <p:spPr>
          <a:xfrm>
            <a:off x="304800" y="286605"/>
            <a:ext cx="11582400" cy="703996"/>
          </a:xfrm>
        </p:spPr>
        <p:txBody>
          <a:bodyPr anchor="b">
            <a:normAutofit/>
          </a:bodyPr>
          <a:lstStyle/>
          <a:p>
            <a:r>
              <a:rPr lang="en-US" sz="4300">
                <a:latin typeface="Corbel" panose="020B0503020204020204" pitchFamily="34" charset="0"/>
              </a:rPr>
              <a:t>Breadth-First Search Example</a:t>
            </a:r>
          </a:p>
        </p:txBody>
      </p:sp>
      <p:sp>
        <p:nvSpPr>
          <p:cNvPr id="11" name="Content Placeholder 10">
            <a:extLst>
              <a:ext uri="{FF2B5EF4-FFF2-40B4-BE49-F238E27FC236}">
                <a16:creationId xmlns:a16="http://schemas.microsoft.com/office/drawing/2014/main" id="{30BB7FF2-C5AB-48A5-A564-3A8595D09827}"/>
              </a:ext>
            </a:extLst>
          </p:cNvPr>
          <p:cNvSpPr>
            <a:spLocks noGrp="1"/>
          </p:cNvSpPr>
          <p:nvPr>
            <p:ph sz="half" idx="1"/>
          </p:nvPr>
        </p:nvSpPr>
        <p:spPr>
          <a:xfrm>
            <a:off x="304799" y="1193800"/>
            <a:ext cx="7773972" cy="5080000"/>
          </a:xfrm>
        </p:spPr>
        <p:txBody>
          <a:bodyPr>
            <a:normAutofit lnSpcReduction="10000"/>
          </a:bodyPr>
          <a:lstStyle/>
          <a:p>
            <a:r>
              <a:rPr lang="en-US"/>
              <a:t>If the BFS is applied for this example, the content of the queue is generated as follows :</a:t>
            </a:r>
          </a:p>
          <a:p>
            <a:pPr marL="715513" lvl="1" indent="-514350">
              <a:buFont typeface="+mj-lt"/>
              <a:buAutoNum type="arabicPeriod"/>
            </a:pPr>
            <a:r>
              <a:rPr lang="en-US" sz="3200">
                <a:latin typeface="Garamond" panose="02020404030301010803" pitchFamily="18" charset="0"/>
              </a:rPr>
              <a:t>[S]</a:t>
            </a:r>
          </a:p>
          <a:p>
            <a:pPr marL="715513" lvl="1" indent="-514350">
              <a:buFont typeface="+mj-lt"/>
              <a:buAutoNum type="arabicPeriod"/>
            </a:pPr>
            <a:r>
              <a:rPr lang="en-US" sz="3200">
                <a:latin typeface="Garamond" panose="02020404030301010803" pitchFamily="18" charset="0"/>
              </a:rPr>
              <a:t>[S,A][S,B]</a:t>
            </a:r>
          </a:p>
          <a:p>
            <a:pPr marL="715513" lvl="1" indent="-514350">
              <a:buFont typeface="+mj-lt"/>
              <a:buAutoNum type="arabicPeriod"/>
            </a:pPr>
            <a:r>
              <a:rPr lang="en-US" sz="3200">
                <a:latin typeface="Garamond" panose="02020404030301010803" pitchFamily="18" charset="0"/>
              </a:rPr>
              <a:t>[S,B][S,A,B][S,A,D]</a:t>
            </a:r>
          </a:p>
          <a:p>
            <a:pPr marL="715513" lvl="1" indent="-514350">
              <a:buFont typeface="+mj-lt"/>
              <a:buAutoNum type="arabicPeriod"/>
            </a:pPr>
            <a:r>
              <a:rPr lang="en-US" sz="3200">
                <a:latin typeface="Garamond" panose="02020404030301010803" pitchFamily="18" charset="0"/>
              </a:rPr>
              <a:t>[S,A,B][S,A,D][S,B,A][S,B,C]</a:t>
            </a:r>
          </a:p>
          <a:p>
            <a:pPr marL="715513" lvl="1" indent="-514350">
              <a:buFont typeface="+mj-lt"/>
              <a:buAutoNum type="arabicPeriod"/>
            </a:pPr>
            <a:r>
              <a:rPr lang="en-US" sz="3200">
                <a:latin typeface="Garamond" panose="02020404030301010803" pitchFamily="18" charset="0"/>
              </a:rPr>
              <a:t>[S,A,D][S,B,A][S,B,C][S,A,B,C]</a:t>
            </a:r>
          </a:p>
          <a:p>
            <a:pPr marL="715513" lvl="1" indent="-514350">
              <a:buFont typeface="+mj-lt"/>
              <a:buAutoNum type="arabicPeriod"/>
            </a:pPr>
            <a:r>
              <a:rPr lang="en-US" sz="3200">
                <a:latin typeface="Garamond" panose="02020404030301010803" pitchFamily="18" charset="0"/>
              </a:rPr>
              <a:t>[S,B,A][S,B,C][S,A,B,C][S,A,D,G]</a:t>
            </a:r>
          </a:p>
          <a:p>
            <a:pPr marL="715513" lvl="1" indent="-514350">
              <a:buFont typeface="+mj-lt"/>
              <a:buAutoNum type="arabicPeriod"/>
            </a:pPr>
            <a:r>
              <a:rPr lang="en-US" sz="3200">
                <a:latin typeface="Garamond" panose="02020404030301010803" pitchFamily="18" charset="0"/>
              </a:rPr>
              <a:t>[S,B,C][S,A,B,C][S,A,D,G][S,B,A,D]</a:t>
            </a:r>
          </a:p>
          <a:p>
            <a:pPr marL="715513" lvl="1" indent="-514350">
              <a:buFont typeface="+mj-lt"/>
              <a:buAutoNum type="arabicPeriod"/>
            </a:pPr>
            <a:r>
              <a:rPr lang="en-US" sz="3200">
                <a:latin typeface="Garamond" panose="02020404030301010803" pitchFamily="18" charset="0"/>
              </a:rPr>
              <a:t>[S,A,B,C][S,A,D,G] [S,B,A,D][S,B,C,E]</a:t>
            </a:r>
          </a:p>
          <a:p>
            <a:pPr marL="715513" lvl="1" indent="-514350">
              <a:buFont typeface="+mj-lt"/>
              <a:buAutoNum type="arabicPeriod"/>
            </a:pPr>
            <a:r>
              <a:rPr lang="en-US" sz="3200">
                <a:latin typeface="Garamond" panose="02020404030301010803" pitchFamily="18" charset="0"/>
              </a:rPr>
              <a:t>[S,A,D,G][S,B,A,D][S,B,C,E][S,A,B,C,E]</a:t>
            </a:r>
          </a:p>
        </p:txBody>
      </p:sp>
      <p:pic>
        <p:nvPicPr>
          <p:cNvPr id="8" name="Picture 7" descr="Diagram&#10;&#10;Description automatically generated">
            <a:extLst>
              <a:ext uri="{FF2B5EF4-FFF2-40B4-BE49-F238E27FC236}">
                <a16:creationId xmlns:a16="http://schemas.microsoft.com/office/drawing/2014/main" id="{62E189C0-3EAA-496D-9353-A5872E629E73}"/>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p:blipFill>
        <p:spPr>
          <a:xfrm>
            <a:off x="8450674" y="1999593"/>
            <a:ext cx="3436526" cy="4274207"/>
          </a:xfrm>
          <a:prstGeom prst="rect">
            <a:avLst/>
          </a:prstGeom>
          <a:noFill/>
        </p:spPr>
      </p:pic>
      <p:sp>
        <p:nvSpPr>
          <p:cNvPr id="16" name="Date Placeholder 4">
            <a:extLst>
              <a:ext uri="{FF2B5EF4-FFF2-40B4-BE49-F238E27FC236}">
                <a16:creationId xmlns:a16="http://schemas.microsoft.com/office/drawing/2014/main" id="{A52D35B7-40EF-425C-BCCC-FC39A95AF198}"/>
              </a:ext>
            </a:extLst>
          </p:cNvPr>
          <p:cNvSpPr>
            <a:spLocks noGrp="1"/>
          </p:cNvSpPr>
          <p:nvPr>
            <p:ph type="dt" sz="half" idx="10"/>
          </p:nvPr>
        </p:nvSpPr>
        <p:spPr>
          <a:xfrm>
            <a:off x="304801" y="6442483"/>
            <a:ext cx="2472271" cy="365125"/>
          </a:xfrm>
        </p:spPr>
        <p:txBody>
          <a:bodyPr/>
          <a:lstStyle/>
          <a:p>
            <a:pPr>
              <a:spcAft>
                <a:spcPts val="600"/>
              </a:spcAft>
            </a:pPr>
            <a:endParaRPr lang="en-US"/>
          </a:p>
        </p:txBody>
      </p:sp>
      <p:sp>
        <p:nvSpPr>
          <p:cNvPr id="5" name="Footer Placeholder 4">
            <a:extLst>
              <a:ext uri="{FF2B5EF4-FFF2-40B4-BE49-F238E27FC236}">
                <a16:creationId xmlns:a16="http://schemas.microsoft.com/office/drawing/2014/main" id="{8B112897-1A7E-48B1-A680-573F654BB97D}"/>
              </a:ext>
            </a:extLst>
          </p:cNvPr>
          <p:cNvSpPr>
            <a:spLocks noGrp="1"/>
          </p:cNvSpPr>
          <p:nvPr>
            <p:ph type="ftr" sz="quarter" idx="11"/>
          </p:nvPr>
        </p:nvSpPr>
        <p:spPr>
          <a:xfrm>
            <a:off x="3686186" y="6459786"/>
            <a:ext cx="4822804" cy="365125"/>
          </a:xfrm>
        </p:spPr>
        <p:txBody>
          <a:bodyPr anchor="ctr">
            <a:normAutofit/>
          </a:bodyPr>
          <a:lstStyle/>
          <a:p>
            <a:pPr>
              <a:spcAft>
                <a:spcPts val="600"/>
              </a:spcAft>
            </a:pPr>
            <a:r>
              <a:rPr lang="en-US"/>
              <a:t>Introduction to AI</a:t>
            </a:r>
          </a:p>
        </p:txBody>
      </p:sp>
      <p:sp>
        <p:nvSpPr>
          <p:cNvPr id="6" name="Slide Number Placeholder 5">
            <a:extLst>
              <a:ext uri="{FF2B5EF4-FFF2-40B4-BE49-F238E27FC236}">
                <a16:creationId xmlns:a16="http://schemas.microsoft.com/office/drawing/2014/main" id="{85D94800-1052-4F10-BABD-761B15D7B96A}"/>
              </a:ext>
            </a:extLst>
          </p:cNvPr>
          <p:cNvSpPr>
            <a:spLocks noGrp="1"/>
          </p:cNvSpPr>
          <p:nvPr>
            <p:ph type="sldNum" sz="quarter" idx="12"/>
          </p:nvPr>
        </p:nvSpPr>
        <p:spPr>
          <a:xfrm>
            <a:off x="10575176" y="6448468"/>
            <a:ext cx="1312025" cy="365125"/>
          </a:xfrm>
        </p:spPr>
        <p:txBody>
          <a:bodyPr anchor="ctr">
            <a:normAutofit/>
          </a:bodyPr>
          <a:lstStyle/>
          <a:p>
            <a:pPr>
              <a:spcAft>
                <a:spcPts val="600"/>
              </a:spcAft>
            </a:pPr>
            <a:fld id="{B7884E68-CE57-44C0-BE0F-84C629DF22D5}" type="slidenum">
              <a:rPr lang="en-US" smtClean="0"/>
              <a:pPr>
                <a:spcAft>
                  <a:spcPts val="600"/>
                </a:spcAft>
              </a:pPr>
              <a:t>22</a:t>
            </a:fld>
            <a:endParaRPr lang="en-US"/>
          </a:p>
        </p:txBody>
      </p:sp>
      <p:sp>
        <p:nvSpPr>
          <p:cNvPr id="9" name="TextBox 8">
            <a:extLst>
              <a:ext uri="{FF2B5EF4-FFF2-40B4-BE49-F238E27FC236}">
                <a16:creationId xmlns:a16="http://schemas.microsoft.com/office/drawing/2014/main" id="{2C4165A4-CBED-4CC3-A4CF-263BDE9925D3}"/>
              </a:ext>
            </a:extLst>
          </p:cNvPr>
          <p:cNvSpPr txBox="1"/>
          <p:nvPr/>
        </p:nvSpPr>
        <p:spPr>
          <a:xfrm>
            <a:off x="9109016" y="1064351"/>
            <a:ext cx="2127442" cy="830997"/>
          </a:xfrm>
          <a:prstGeom prst="rect">
            <a:avLst/>
          </a:prstGeom>
          <a:noFill/>
        </p:spPr>
        <p:txBody>
          <a:bodyPr wrap="none" rtlCol="0">
            <a:spAutoFit/>
          </a:bodyPr>
          <a:lstStyle/>
          <a:p>
            <a:r>
              <a:rPr lang="en-US" sz="2400" b="1">
                <a:solidFill>
                  <a:srgbClr val="FF0000"/>
                </a:solidFill>
              </a:rPr>
              <a:t>Initial State is S</a:t>
            </a:r>
          </a:p>
          <a:p>
            <a:r>
              <a:rPr lang="en-US" sz="2400" b="1">
                <a:solidFill>
                  <a:srgbClr val="FF0000"/>
                </a:solidFill>
              </a:rPr>
              <a:t>Goal State is G</a:t>
            </a:r>
          </a:p>
        </p:txBody>
      </p:sp>
    </p:spTree>
    <p:extLst>
      <p:ext uri="{BB962C8B-B14F-4D97-AF65-F5344CB8AC3E}">
        <p14:creationId xmlns:p14="http://schemas.microsoft.com/office/powerpoint/2010/main" val="1301574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7FA7-301D-477D-8546-6E0C502D10C2}"/>
              </a:ext>
            </a:extLst>
          </p:cNvPr>
          <p:cNvSpPr>
            <a:spLocks noGrp="1"/>
          </p:cNvSpPr>
          <p:nvPr>
            <p:ph type="title"/>
          </p:nvPr>
        </p:nvSpPr>
        <p:spPr/>
        <p:txBody>
          <a:bodyPr>
            <a:normAutofit fontScale="90000"/>
          </a:bodyPr>
          <a:lstStyle/>
          <a:p>
            <a:r>
              <a:rPr lang="en-US"/>
              <a:t>Breadth-First Search Additional Example</a:t>
            </a:r>
          </a:p>
        </p:txBody>
      </p:sp>
      <p:sp>
        <p:nvSpPr>
          <p:cNvPr id="4" name="Date Placeholder 3">
            <a:extLst>
              <a:ext uri="{FF2B5EF4-FFF2-40B4-BE49-F238E27FC236}">
                <a16:creationId xmlns:a16="http://schemas.microsoft.com/office/drawing/2014/main" id="{82A5D1ED-B477-4DB8-BDF6-1F8A5865261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B112897-1A7E-48B1-A680-573F654BB97D}"/>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85D94800-1052-4F10-BABD-761B15D7B96A}"/>
              </a:ext>
            </a:extLst>
          </p:cNvPr>
          <p:cNvSpPr>
            <a:spLocks noGrp="1"/>
          </p:cNvSpPr>
          <p:nvPr>
            <p:ph type="sldNum" sz="quarter" idx="12"/>
          </p:nvPr>
        </p:nvSpPr>
        <p:spPr/>
        <p:txBody>
          <a:bodyPr/>
          <a:lstStyle/>
          <a:p>
            <a:fld id="{B7884E68-CE57-44C0-BE0F-84C629DF22D5}" type="slidenum">
              <a:rPr lang="en-US" smtClean="0"/>
              <a:t>23</a:t>
            </a:fld>
            <a:endParaRPr lang="en-US"/>
          </a:p>
        </p:txBody>
      </p:sp>
      <p:sp>
        <p:nvSpPr>
          <p:cNvPr id="12" name="Content Placeholder 10">
            <a:extLst>
              <a:ext uri="{FF2B5EF4-FFF2-40B4-BE49-F238E27FC236}">
                <a16:creationId xmlns:a16="http://schemas.microsoft.com/office/drawing/2014/main" id="{588C8385-5949-4151-926B-C1F0D251135D}"/>
              </a:ext>
            </a:extLst>
          </p:cNvPr>
          <p:cNvSpPr txBox="1">
            <a:spLocks/>
          </p:cNvSpPr>
          <p:nvPr/>
        </p:nvSpPr>
        <p:spPr>
          <a:xfrm>
            <a:off x="203820" y="1185193"/>
            <a:ext cx="7004847" cy="5080000"/>
          </a:xfrm>
          <a:prstGeom prst="rect">
            <a:avLst/>
          </a:prstGeom>
        </p:spPr>
        <p:txBody>
          <a:bodyPr vert="horz" lIns="0" tIns="45720" rIns="0" bIns="45720" rtlCol="0">
            <a:normAutofit fontScale="92500"/>
          </a:bodyPr>
          <a:lstStyle>
            <a:lvl1pPr marL="304792" indent="-228594" algn="l" defTabSz="914377" rtl="0" eaLnBrk="1" latinLnBrk="0" hangingPunct="1">
              <a:lnSpc>
                <a:spcPct val="90000"/>
              </a:lnSpc>
              <a:spcBef>
                <a:spcPts val="1200"/>
              </a:spcBef>
              <a:spcAft>
                <a:spcPts val="200"/>
              </a:spcAft>
              <a:buClr>
                <a:schemeClr val="accent1"/>
              </a:buClr>
              <a:buSzPct val="110000"/>
              <a:buFont typeface="Wingdings" panose="05000000000000000000" pitchFamily="2" charset="2"/>
              <a:buChar char="v"/>
              <a:defRPr sz="3200" kern="1200">
                <a:solidFill>
                  <a:schemeClr val="tx1"/>
                </a:solidFill>
                <a:latin typeface="+mn-lt"/>
                <a:ea typeface="+mn-ea"/>
                <a:cs typeface="+mn-cs"/>
              </a:defRPr>
            </a:lvl1pPr>
            <a:lvl2pPr marL="609585" indent="-304792" algn="l" defTabSz="914377" rtl="0" eaLnBrk="1" latinLnBrk="0" hangingPunct="1">
              <a:lnSpc>
                <a:spcPct val="90000"/>
              </a:lnSpc>
              <a:spcBef>
                <a:spcPts val="200"/>
              </a:spcBef>
              <a:spcAft>
                <a:spcPts val="400"/>
              </a:spcAft>
              <a:buClr>
                <a:schemeClr val="accent1"/>
              </a:buClr>
              <a:buFont typeface="Wingdings" panose="05000000000000000000" pitchFamily="2" charset="2"/>
              <a:buChar char="Ø"/>
              <a:defRPr sz="3200" kern="1200">
                <a:solidFill>
                  <a:schemeClr val="tx1"/>
                </a:solidFill>
                <a:latin typeface="+mn-lt"/>
                <a:ea typeface="+mn-ea"/>
                <a:cs typeface="+mn-cs"/>
              </a:defRPr>
            </a:lvl2pPr>
            <a:lvl3pPr marL="836063" indent="-226478" algn="l" defTabSz="914377" rtl="0" eaLnBrk="1" latinLnBrk="0" hangingPunct="1">
              <a:lnSpc>
                <a:spcPct val="90000"/>
              </a:lnSpc>
              <a:spcBef>
                <a:spcPts val="200"/>
              </a:spcBef>
              <a:spcAft>
                <a:spcPts val="400"/>
              </a:spcAft>
              <a:buClr>
                <a:schemeClr val="accent1"/>
              </a:buClr>
              <a:buFont typeface="Wingdings" panose="05000000000000000000" pitchFamily="2" charset="2"/>
              <a:buChar char="§"/>
              <a:defRPr sz="2667" kern="1200">
                <a:solidFill>
                  <a:schemeClr val="tx1"/>
                </a:solidFill>
                <a:latin typeface="+mn-lt"/>
                <a:ea typeface="+mn-ea"/>
                <a:cs typeface="+mn-cs"/>
              </a:defRPr>
            </a:lvl3pPr>
            <a:lvl4pPr marL="1071007" indent="-234945" algn="l" defTabSz="914377"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solidFill>
                <a:latin typeface="+mn-lt"/>
                <a:ea typeface="+mn-ea"/>
                <a:cs typeface="+mn-cs"/>
              </a:defRPr>
            </a:lvl4pPr>
            <a:lvl5pPr marL="1297485" indent="-226478" algn="l" defTabSz="914377" rtl="0" eaLnBrk="1" latinLnBrk="0" hangingPunct="1">
              <a:lnSpc>
                <a:spcPct val="90000"/>
              </a:lnSpc>
              <a:spcBef>
                <a:spcPts val="200"/>
              </a:spcBef>
              <a:spcAft>
                <a:spcPts val="400"/>
              </a:spcAft>
              <a:buClr>
                <a:schemeClr val="accent1"/>
              </a:buClr>
              <a:buFont typeface="Calibri" pitchFamily="34" charset="0"/>
              <a:buChar char="◦"/>
              <a:defRPr sz="2133"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For the graph shown, show the content of the queue when using the BFS algorithm</a:t>
            </a:r>
          </a:p>
          <a:p>
            <a:r>
              <a:rPr lang="en-US"/>
              <a:t>The content of the queue step by step is:</a:t>
            </a:r>
          </a:p>
          <a:p>
            <a:pPr marL="819143" lvl="1" indent="-514350">
              <a:buFont typeface="+mj-lt"/>
              <a:buAutoNum type="arabicPeriod"/>
            </a:pPr>
            <a:r>
              <a:rPr lang="en-US" sz="2800">
                <a:latin typeface="Garamond" panose="02020404030301010803" pitchFamily="18" charset="0"/>
              </a:rPr>
              <a:t>[</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a:t>
            </a:r>
          </a:p>
          <a:p>
            <a:pPr marL="819143" lvl="1" indent="-514350">
              <a:buFont typeface="+mj-lt"/>
              <a:buAutoNum type="arabicPeriod"/>
            </a:pPr>
            <a:r>
              <a:rPr lang="en-US" sz="2800">
                <a:latin typeface="Garamond" panose="02020404030301010803" pitchFamily="18" charset="0"/>
              </a:rPr>
              <a:t>[</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,A][</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,B][</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,C]</a:t>
            </a:r>
          </a:p>
          <a:p>
            <a:pPr marL="819143" lvl="1" indent="-514350">
              <a:buFont typeface="+mj-lt"/>
              <a:buAutoNum type="arabicPeriod"/>
            </a:pPr>
            <a:r>
              <a:rPr lang="en-US" sz="2800">
                <a:latin typeface="Garamond" panose="02020404030301010803" pitchFamily="18" charset="0"/>
              </a:rPr>
              <a:t>[</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,B][</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,C][</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,A,D][</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,A,E]</a:t>
            </a:r>
          </a:p>
          <a:p>
            <a:pPr marL="819143" lvl="1" indent="-514350">
              <a:buFont typeface="+mj-lt"/>
              <a:buAutoNum type="arabicPeriod"/>
            </a:pPr>
            <a:r>
              <a:rPr lang="en-US" sz="2800">
                <a:latin typeface="Garamond" panose="02020404030301010803" pitchFamily="18" charset="0"/>
              </a:rPr>
              <a:t>[</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,C][</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,A,D][</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,A,E] [</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,B,F] [</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,B,G]</a:t>
            </a:r>
          </a:p>
          <a:p>
            <a:pPr marL="819143" lvl="1" indent="-514350">
              <a:buFont typeface="+mj-lt"/>
              <a:buAutoNum type="arabicPeriod"/>
            </a:pP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,A,D][</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,A,E][</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,B,F][</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,B,G][</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,C,G][S,C,H]</a:t>
            </a:r>
          </a:p>
          <a:p>
            <a:pPr marL="819143" lvl="1" indent="-514350">
              <a:buFont typeface="+mj-lt"/>
              <a:buAutoNum type="arabicPeriod"/>
            </a:pPr>
            <a:r>
              <a:rPr lang="en-US" sz="2800">
                <a:latin typeface="Garamond" panose="02020404030301010803" pitchFamily="18" charset="0"/>
              </a:rPr>
              <a:t>[</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,A,E][</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,B,F][</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,B,G][</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,C,G][S,C,H]</a:t>
            </a:r>
          </a:p>
          <a:p>
            <a:pPr marL="819143" lvl="1" indent="-514350">
              <a:buFont typeface="+mj-lt"/>
              <a:buAutoNum type="arabicPeriod"/>
            </a:pPr>
            <a:r>
              <a:rPr lang="en-US" sz="2800">
                <a:latin typeface="Garamond" panose="02020404030301010803" pitchFamily="18" charset="0"/>
              </a:rPr>
              <a:t>[</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,B,F][</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,B,G][</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,C,G][S,C,H]</a:t>
            </a:r>
          </a:p>
          <a:p>
            <a:pPr marL="819143" lvl="1" indent="-514350">
              <a:buFont typeface="+mj-lt"/>
              <a:buAutoNum type="arabicPeriod"/>
            </a:pPr>
            <a:r>
              <a:rPr lang="en-US" sz="2800">
                <a:latin typeface="Garamond" panose="02020404030301010803" pitchFamily="18" charset="0"/>
              </a:rPr>
              <a:t>[</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,B,G][</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,C,G][S,C,H]</a:t>
            </a:r>
          </a:p>
          <a:p>
            <a:pPr lvl="1"/>
            <a:endParaRPr lang="en-US" sz="2800">
              <a:latin typeface="Garamond" panose="02020404030301010803" pitchFamily="18" charset="0"/>
            </a:endParaRPr>
          </a:p>
          <a:p>
            <a:pPr lvl="1"/>
            <a:endParaRPr lang="en-US" sz="2800">
              <a:latin typeface="Garamond" panose="02020404030301010803" pitchFamily="18" charset="0"/>
            </a:endParaRPr>
          </a:p>
          <a:p>
            <a:pPr lvl="1"/>
            <a:endParaRPr lang="en-US">
              <a:latin typeface="Garamond" panose="02020404030301010803" pitchFamily="18" charset="0"/>
            </a:endParaRPr>
          </a:p>
          <a:p>
            <a:pPr lvl="1"/>
            <a:endParaRPr lang="en-US">
              <a:latin typeface="Garamond" panose="02020404030301010803" pitchFamily="18" charset="0"/>
            </a:endParaRPr>
          </a:p>
          <a:p>
            <a:pPr lvl="1"/>
            <a:endParaRPr lang="en-US"/>
          </a:p>
          <a:p>
            <a:pPr lvl="1"/>
            <a:endParaRPr lang="en-US"/>
          </a:p>
        </p:txBody>
      </p:sp>
      <p:pic>
        <p:nvPicPr>
          <p:cNvPr id="31" name="Picture 30">
            <a:extLst>
              <a:ext uri="{FF2B5EF4-FFF2-40B4-BE49-F238E27FC236}">
                <a16:creationId xmlns:a16="http://schemas.microsoft.com/office/drawing/2014/main" id="{B259B00D-245F-4D6C-B79C-0E458A42F8CC}"/>
              </a:ext>
            </a:extLst>
          </p:cNvPr>
          <p:cNvPicPr>
            <a:picLocks noChangeAspect="1"/>
          </p:cNvPicPr>
          <p:nvPr/>
        </p:nvPicPr>
        <p:blipFill>
          <a:blip r:embed="rId3"/>
          <a:stretch>
            <a:fillRect/>
          </a:stretch>
        </p:blipFill>
        <p:spPr>
          <a:xfrm>
            <a:off x="8163017" y="1231302"/>
            <a:ext cx="3724183" cy="2144730"/>
          </a:xfrm>
          <a:prstGeom prst="rect">
            <a:avLst/>
          </a:prstGeom>
        </p:spPr>
      </p:pic>
      <p:sp>
        <p:nvSpPr>
          <p:cNvPr id="9" name="Arrow: Down 8">
            <a:extLst>
              <a:ext uri="{FF2B5EF4-FFF2-40B4-BE49-F238E27FC236}">
                <a16:creationId xmlns:a16="http://schemas.microsoft.com/office/drawing/2014/main" id="{67A2FBF6-9469-4ACF-A5EA-7D03AC81A24E}"/>
              </a:ext>
            </a:extLst>
          </p:cNvPr>
          <p:cNvSpPr/>
          <p:nvPr/>
        </p:nvSpPr>
        <p:spPr>
          <a:xfrm>
            <a:off x="9849488" y="3548572"/>
            <a:ext cx="351243" cy="5257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28">
            <a:extLst>
              <a:ext uri="{FF2B5EF4-FFF2-40B4-BE49-F238E27FC236}">
                <a16:creationId xmlns:a16="http://schemas.microsoft.com/office/drawing/2014/main" id="{E89B4934-6055-4CBD-9089-CE6849E6B9B5}"/>
              </a:ext>
            </a:extLst>
          </p:cNvPr>
          <p:cNvPicPr>
            <a:picLocks noGrp="1" noChangeAspect="1"/>
          </p:cNvPicPr>
          <p:nvPr>
            <p:ph idx="1"/>
          </p:nvPr>
        </p:nvPicPr>
        <p:blipFill>
          <a:blip r:embed="rId4"/>
          <a:stretch>
            <a:fillRect/>
          </a:stretch>
        </p:blipFill>
        <p:spPr>
          <a:xfrm>
            <a:off x="8163017" y="4120463"/>
            <a:ext cx="3724183" cy="2144730"/>
          </a:xfrm>
        </p:spPr>
      </p:pic>
      <p:sp>
        <p:nvSpPr>
          <p:cNvPr id="3" name="TextBox 2">
            <a:extLst>
              <a:ext uri="{FF2B5EF4-FFF2-40B4-BE49-F238E27FC236}">
                <a16:creationId xmlns:a16="http://schemas.microsoft.com/office/drawing/2014/main" id="{54B6F161-DBB0-42EF-82F0-B47A5E80AA8A}"/>
              </a:ext>
            </a:extLst>
          </p:cNvPr>
          <p:cNvSpPr txBox="1"/>
          <p:nvPr/>
        </p:nvSpPr>
        <p:spPr>
          <a:xfrm>
            <a:off x="7424451" y="1185193"/>
            <a:ext cx="1800493" cy="707886"/>
          </a:xfrm>
          <a:prstGeom prst="rect">
            <a:avLst/>
          </a:prstGeom>
          <a:noFill/>
        </p:spPr>
        <p:txBody>
          <a:bodyPr wrap="none" rtlCol="0">
            <a:spAutoFit/>
          </a:bodyPr>
          <a:lstStyle/>
          <a:p>
            <a:r>
              <a:rPr lang="en-US" sz="2000" b="1">
                <a:solidFill>
                  <a:srgbClr val="FF0000"/>
                </a:solidFill>
              </a:rPr>
              <a:t>Initial State is S</a:t>
            </a:r>
          </a:p>
          <a:p>
            <a:r>
              <a:rPr lang="en-US" sz="2000" b="1">
                <a:solidFill>
                  <a:srgbClr val="FF0000"/>
                </a:solidFill>
              </a:rPr>
              <a:t>Goal State is G</a:t>
            </a:r>
          </a:p>
        </p:txBody>
      </p:sp>
    </p:spTree>
    <p:extLst>
      <p:ext uri="{BB962C8B-B14F-4D97-AF65-F5344CB8AC3E}">
        <p14:creationId xmlns:p14="http://schemas.microsoft.com/office/powerpoint/2010/main" val="165523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9B1F-A825-41FE-8656-F21799384E1C}"/>
              </a:ext>
            </a:extLst>
          </p:cNvPr>
          <p:cNvSpPr>
            <a:spLocks noGrp="1"/>
          </p:cNvSpPr>
          <p:nvPr>
            <p:ph type="title"/>
          </p:nvPr>
        </p:nvSpPr>
        <p:spPr/>
        <p:txBody>
          <a:bodyPr>
            <a:normAutofit fontScale="90000"/>
          </a:bodyPr>
          <a:lstStyle/>
          <a:p>
            <a:r>
              <a:rPr lang="en-US"/>
              <a:t>Properties of BFS</a:t>
            </a:r>
          </a:p>
        </p:txBody>
      </p:sp>
      <p:sp>
        <p:nvSpPr>
          <p:cNvPr id="3" name="Content Placeholder 2">
            <a:extLst>
              <a:ext uri="{FF2B5EF4-FFF2-40B4-BE49-F238E27FC236}">
                <a16:creationId xmlns:a16="http://schemas.microsoft.com/office/drawing/2014/main" id="{74FF84A1-0914-4197-9697-B0D1A9FC403D}"/>
              </a:ext>
            </a:extLst>
          </p:cNvPr>
          <p:cNvSpPr>
            <a:spLocks noGrp="1"/>
          </p:cNvSpPr>
          <p:nvPr>
            <p:ph idx="1"/>
          </p:nvPr>
        </p:nvSpPr>
        <p:spPr/>
        <p:txBody>
          <a:bodyPr/>
          <a:lstStyle/>
          <a:p>
            <a:pPr marL="457200" indent="-381000"/>
            <a:r>
              <a:rPr lang="en-US"/>
              <a:t>Since BFS always explores the shallow nodes before the deeper ones, BFS finds the shallowest path leading to the goal state. </a:t>
            </a:r>
          </a:p>
          <a:p>
            <a:pPr marL="761993" lvl="1" indent="-381000"/>
            <a:r>
              <a:rPr lang="en-US"/>
              <a:t>In BFS, we reach a goal node with minimum number of edges from a source vertex. </a:t>
            </a:r>
          </a:p>
          <a:p>
            <a:pPr marL="457200" indent="-381000"/>
            <a:r>
              <a:rPr lang="en-US"/>
              <a:t>BFS is a complete algorithm where if the goal exists in the tree, BFS will certainly find it.</a:t>
            </a:r>
          </a:p>
          <a:p>
            <a:pPr marL="457200" indent="-381000"/>
            <a:r>
              <a:rPr lang="en-US" b="0" i="0">
                <a:solidFill>
                  <a:srgbClr val="202124"/>
                </a:solidFill>
                <a:effectLst/>
              </a:rPr>
              <a:t>BFS is more suitable for searching vertices which are closer to the given source.</a:t>
            </a:r>
            <a:r>
              <a:rPr lang="en-US"/>
              <a:t> </a:t>
            </a:r>
          </a:p>
        </p:txBody>
      </p:sp>
      <p:sp>
        <p:nvSpPr>
          <p:cNvPr id="4" name="Date Placeholder 3">
            <a:extLst>
              <a:ext uri="{FF2B5EF4-FFF2-40B4-BE49-F238E27FC236}">
                <a16:creationId xmlns:a16="http://schemas.microsoft.com/office/drawing/2014/main" id="{0A7FC5A7-1F41-42AD-BF7E-30BCFE1A59F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35CDBC1-5629-4CD6-9294-6C592FC9A50A}"/>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9DC50C78-61A3-44F5-8D92-D5870C3A7B7A}"/>
              </a:ext>
            </a:extLst>
          </p:cNvPr>
          <p:cNvSpPr>
            <a:spLocks noGrp="1"/>
          </p:cNvSpPr>
          <p:nvPr>
            <p:ph type="sldNum" sz="quarter" idx="12"/>
          </p:nvPr>
        </p:nvSpPr>
        <p:spPr/>
        <p:txBody>
          <a:bodyPr/>
          <a:lstStyle/>
          <a:p>
            <a:fld id="{B7884E68-CE57-44C0-BE0F-84C629DF22D5}" type="slidenum">
              <a:rPr lang="en-US" smtClean="0"/>
              <a:t>24</a:t>
            </a:fld>
            <a:endParaRPr lang="en-US"/>
          </a:p>
        </p:txBody>
      </p:sp>
    </p:spTree>
    <p:extLst>
      <p:ext uri="{BB962C8B-B14F-4D97-AF65-F5344CB8AC3E}">
        <p14:creationId xmlns:p14="http://schemas.microsoft.com/office/powerpoint/2010/main" val="355386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CABE0-400A-49FC-B489-0E57C91438C2}"/>
              </a:ext>
            </a:extLst>
          </p:cNvPr>
          <p:cNvSpPr>
            <a:spLocks noGrp="1"/>
          </p:cNvSpPr>
          <p:nvPr>
            <p:ph type="title"/>
          </p:nvPr>
        </p:nvSpPr>
        <p:spPr/>
        <p:txBody>
          <a:bodyPr>
            <a:normAutofit fontScale="90000"/>
          </a:bodyPr>
          <a:lstStyle/>
          <a:p>
            <a:r>
              <a:rPr lang="en-US" dirty="0"/>
              <a:t>Improvement to BFS Algorithm </a:t>
            </a:r>
          </a:p>
        </p:txBody>
      </p:sp>
      <p:sp>
        <p:nvSpPr>
          <p:cNvPr id="3" name="Content Placeholder 2">
            <a:extLst>
              <a:ext uri="{FF2B5EF4-FFF2-40B4-BE49-F238E27FC236}">
                <a16:creationId xmlns:a16="http://schemas.microsoft.com/office/drawing/2014/main" id="{F81A36E8-0E50-4F15-8C24-A5D36E62A5EA}"/>
              </a:ext>
            </a:extLst>
          </p:cNvPr>
          <p:cNvSpPr>
            <a:spLocks noGrp="1"/>
          </p:cNvSpPr>
          <p:nvPr>
            <p:ph idx="1"/>
          </p:nvPr>
        </p:nvSpPr>
        <p:spPr/>
        <p:txBody>
          <a:bodyPr>
            <a:normAutofit lnSpcReduction="10000"/>
          </a:bodyPr>
          <a:lstStyle/>
          <a:p>
            <a:r>
              <a:rPr lang="en-US" dirty="0"/>
              <a:t>Suppose that we are searching a uniform tree with each node having b successors</a:t>
            </a:r>
          </a:p>
          <a:p>
            <a:r>
              <a:rPr lang="en-US" dirty="0"/>
              <a:t>The root of the tree generates b nodes at the first level, each of which generates b more nodes for a total of b</a:t>
            </a:r>
            <a:r>
              <a:rPr lang="en-US" baseline="30000" dirty="0"/>
              <a:t>2</a:t>
            </a:r>
            <a:r>
              <a:rPr lang="en-US" dirty="0"/>
              <a:t> nodes at the 2</a:t>
            </a:r>
            <a:r>
              <a:rPr lang="en-US" baseline="30000" dirty="0"/>
              <a:t>nd</a:t>
            </a:r>
            <a:r>
              <a:rPr lang="en-US" dirty="0"/>
              <a:t> level</a:t>
            </a:r>
          </a:p>
          <a:p>
            <a:r>
              <a:rPr lang="en-US" dirty="0"/>
              <a:t>Suppose the solution is at level d, in which we will have b</a:t>
            </a:r>
            <a:r>
              <a:rPr lang="en-US" baseline="30000" dirty="0"/>
              <a:t>d </a:t>
            </a:r>
            <a:r>
              <a:rPr lang="en-US" dirty="0"/>
              <a:t>nodes </a:t>
            </a:r>
          </a:p>
          <a:p>
            <a:r>
              <a:rPr lang="en-US" dirty="0"/>
              <a:t>In the worst case, the solution could be the last node at level d</a:t>
            </a:r>
          </a:p>
          <a:p>
            <a:r>
              <a:rPr lang="en-US" dirty="0"/>
              <a:t>The current algorithm will generate b</a:t>
            </a:r>
            <a:r>
              <a:rPr lang="en-US" baseline="30000" dirty="0"/>
              <a:t>d+1</a:t>
            </a:r>
            <a:r>
              <a:rPr lang="en-US" dirty="0"/>
              <a:t>-b nodes before reaching the solution </a:t>
            </a:r>
          </a:p>
          <a:p>
            <a:r>
              <a:rPr lang="en-US" dirty="0"/>
              <a:t>If we check the node if it is a goal when generated before adding it to the queue, the algorithm will be more efficient</a:t>
            </a:r>
          </a:p>
        </p:txBody>
      </p:sp>
      <p:sp>
        <p:nvSpPr>
          <p:cNvPr id="4" name="Date Placeholder 3">
            <a:extLst>
              <a:ext uri="{FF2B5EF4-FFF2-40B4-BE49-F238E27FC236}">
                <a16:creationId xmlns:a16="http://schemas.microsoft.com/office/drawing/2014/main" id="{04407D1C-B6B1-4783-BD92-E40EED02B18A}"/>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A2C7F09-8ACB-48FD-B581-3D116148DDC2}"/>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A0AB0607-BD8A-466A-84DE-9EE01D3FAD7B}"/>
              </a:ext>
            </a:extLst>
          </p:cNvPr>
          <p:cNvSpPr>
            <a:spLocks noGrp="1"/>
          </p:cNvSpPr>
          <p:nvPr>
            <p:ph type="sldNum" sz="quarter" idx="12"/>
          </p:nvPr>
        </p:nvSpPr>
        <p:spPr/>
        <p:txBody>
          <a:bodyPr/>
          <a:lstStyle/>
          <a:p>
            <a:fld id="{B7884E68-CE57-44C0-BE0F-84C629DF22D5}" type="slidenum">
              <a:rPr lang="en-US" smtClean="0"/>
              <a:t>25</a:t>
            </a:fld>
            <a:endParaRPr lang="en-US"/>
          </a:p>
        </p:txBody>
      </p:sp>
    </p:spTree>
    <p:extLst>
      <p:ext uri="{BB962C8B-B14F-4D97-AF65-F5344CB8AC3E}">
        <p14:creationId xmlns:p14="http://schemas.microsoft.com/office/powerpoint/2010/main" val="2825098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40DD-1491-4A57-9CF6-B01BD80A7DFA}"/>
              </a:ext>
            </a:extLst>
          </p:cNvPr>
          <p:cNvSpPr>
            <a:spLocks noGrp="1"/>
          </p:cNvSpPr>
          <p:nvPr>
            <p:ph type="title"/>
          </p:nvPr>
        </p:nvSpPr>
        <p:spPr/>
        <p:txBody>
          <a:bodyPr>
            <a:normAutofit fontScale="90000"/>
          </a:bodyPr>
          <a:lstStyle/>
          <a:p>
            <a:r>
              <a:rPr lang="en-US"/>
              <a:t>Uninformed Search - Depth-First Search </a:t>
            </a:r>
          </a:p>
        </p:txBody>
      </p:sp>
      <p:sp>
        <p:nvSpPr>
          <p:cNvPr id="4" name="Date Placeholder 3">
            <a:extLst>
              <a:ext uri="{FF2B5EF4-FFF2-40B4-BE49-F238E27FC236}">
                <a16:creationId xmlns:a16="http://schemas.microsoft.com/office/drawing/2014/main" id="{D9C96DD4-4365-4BC0-8A31-B2BE210F5C4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2CDE42F-39B3-4513-A646-03AEAFDC1F96}"/>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FF80ED4E-6D54-433A-A891-3C7D20646D4E}"/>
              </a:ext>
            </a:extLst>
          </p:cNvPr>
          <p:cNvSpPr>
            <a:spLocks noGrp="1"/>
          </p:cNvSpPr>
          <p:nvPr>
            <p:ph type="sldNum" sz="quarter" idx="12"/>
          </p:nvPr>
        </p:nvSpPr>
        <p:spPr/>
        <p:txBody>
          <a:bodyPr/>
          <a:lstStyle/>
          <a:p>
            <a:fld id="{B7884E68-CE57-44C0-BE0F-84C629DF22D5}" type="slidenum">
              <a:rPr lang="en-US" smtClean="0"/>
              <a:t>26</a:t>
            </a:fld>
            <a:endParaRPr lang="en-US"/>
          </a:p>
        </p:txBody>
      </p:sp>
      <p:pic>
        <p:nvPicPr>
          <p:cNvPr id="7" name="Picture 6" descr="Diagram&#10;&#10;Description automatically generated">
            <a:extLst>
              <a:ext uri="{FF2B5EF4-FFF2-40B4-BE49-F238E27FC236}">
                <a16:creationId xmlns:a16="http://schemas.microsoft.com/office/drawing/2014/main" id="{8049BA92-0188-4C2C-AA68-A8EA34958E33}"/>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939953" y="1609524"/>
            <a:ext cx="3022661" cy="4259235"/>
          </a:xfrm>
          <a:prstGeom prst="rect">
            <a:avLst/>
          </a:prstGeom>
        </p:spPr>
      </p:pic>
      <p:graphicFrame>
        <p:nvGraphicFramePr>
          <p:cNvPr id="8" name="Table 7">
            <a:extLst>
              <a:ext uri="{FF2B5EF4-FFF2-40B4-BE49-F238E27FC236}">
                <a16:creationId xmlns:a16="http://schemas.microsoft.com/office/drawing/2014/main" id="{C5107E8F-EF99-4698-9003-0382C7063F0A}"/>
              </a:ext>
            </a:extLst>
          </p:cNvPr>
          <p:cNvGraphicFramePr>
            <a:graphicFrameLocks noGrp="1"/>
          </p:cNvGraphicFramePr>
          <p:nvPr>
            <p:extLst>
              <p:ext uri="{D42A27DB-BD31-4B8C-83A1-F6EECF244321}">
                <p14:modId xmlns:p14="http://schemas.microsoft.com/office/powerpoint/2010/main" val="504302108"/>
              </p:ext>
            </p:extLst>
          </p:nvPr>
        </p:nvGraphicFramePr>
        <p:xfrm>
          <a:off x="304800" y="1422661"/>
          <a:ext cx="8551530" cy="2743200"/>
        </p:xfrm>
        <a:graphic>
          <a:graphicData uri="http://schemas.openxmlformats.org/drawingml/2006/table">
            <a:tbl>
              <a:tblPr firstRow="1" bandRow="1">
                <a:tableStyleId>{9DCAF9ED-07DC-4A11-8D7F-57B35C25682E}</a:tableStyleId>
              </a:tblPr>
              <a:tblGrid>
                <a:gridCol w="8551530">
                  <a:extLst>
                    <a:ext uri="{9D8B030D-6E8A-4147-A177-3AD203B41FA5}">
                      <a16:colId xmlns:a16="http://schemas.microsoft.com/office/drawing/2014/main" val="1516779892"/>
                    </a:ext>
                  </a:extLst>
                </a:gridCol>
              </a:tblGrid>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800" b="1" kern="1200">
                          <a:solidFill>
                            <a:srgbClr val="002060"/>
                          </a:solidFill>
                          <a:latin typeface="+mn-lt"/>
                          <a:ea typeface="+mn-ea"/>
                          <a:cs typeface="+mn-cs"/>
                        </a:rPr>
                        <a:t>Depth-First Search (DFS)[Definition</a:t>
                      </a:r>
                      <a:r>
                        <a:rPr lang="en-US" sz="2800" b="1" u="none" strike="noStrike" kern="1200" baseline="0">
                          <a:solidFill>
                            <a:srgbClr val="002060"/>
                          </a:solidFill>
                        </a:rPr>
                        <a:t>]:</a:t>
                      </a:r>
                      <a:endParaRPr lang="en-US" sz="2800">
                        <a:solidFill>
                          <a:srgbClr val="002060"/>
                        </a:solidFill>
                      </a:endParaRPr>
                    </a:p>
                  </a:txBody>
                  <a:tcPr/>
                </a:tc>
                <a:extLst>
                  <a:ext uri="{0D108BD9-81ED-4DB2-BD59-A6C34878D82A}">
                    <a16:rowId xmlns:a16="http://schemas.microsoft.com/office/drawing/2014/main" val="3050827860"/>
                  </a:ext>
                </a:extLst>
              </a:tr>
              <a:tr h="370840">
                <a:tc>
                  <a:txBody>
                    <a:bodyPr/>
                    <a:lstStyle/>
                    <a:p>
                      <a:pPr marL="76198" indent="0">
                        <a:buNone/>
                      </a:pPr>
                      <a:r>
                        <a:rPr lang="en-US" sz="2800"/>
                        <a:t>Depth-first search always expands the deepest node in the current frontier of the search tree and if two nodes have the same depth take the one on the left by convention. Keep repeating until you find the node you are looking for.</a:t>
                      </a:r>
                    </a:p>
                  </a:txBody>
                  <a:tcPr/>
                </a:tc>
                <a:extLst>
                  <a:ext uri="{0D108BD9-81ED-4DB2-BD59-A6C34878D82A}">
                    <a16:rowId xmlns:a16="http://schemas.microsoft.com/office/drawing/2014/main" val="3732139881"/>
                  </a:ext>
                </a:extLst>
              </a:tr>
            </a:tbl>
          </a:graphicData>
        </a:graphic>
      </p:graphicFrame>
    </p:spTree>
    <p:extLst>
      <p:ext uri="{BB962C8B-B14F-4D97-AF65-F5344CB8AC3E}">
        <p14:creationId xmlns:p14="http://schemas.microsoft.com/office/powerpoint/2010/main" val="902833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CF98-F70A-4014-9EF8-AEEF62BDE86E}"/>
              </a:ext>
            </a:extLst>
          </p:cNvPr>
          <p:cNvSpPr>
            <a:spLocks noGrp="1"/>
          </p:cNvSpPr>
          <p:nvPr>
            <p:ph type="title"/>
          </p:nvPr>
        </p:nvSpPr>
        <p:spPr/>
        <p:txBody>
          <a:bodyPr>
            <a:normAutofit/>
          </a:bodyPr>
          <a:lstStyle/>
          <a:p>
            <a:r>
              <a:rPr lang="en-US" sz="4300"/>
              <a:t>Depth Fist Search Conceptual Approach </a:t>
            </a:r>
          </a:p>
        </p:txBody>
      </p:sp>
      <p:sp>
        <p:nvSpPr>
          <p:cNvPr id="4" name="Date Placeholder 3">
            <a:extLst>
              <a:ext uri="{FF2B5EF4-FFF2-40B4-BE49-F238E27FC236}">
                <a16:creationId xmlns:a16="http://schemas.microsoft.com/office/drawing/2014/main" id="{F6DB2AFC-B68F-42D2-B106-F15F4543A63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8DB771D-3F02-42A4-BC6D-08B39409A740}"/>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A31231D2-C682-4C40-82B5-671EE237528C}"/>
              </a:ext>
            </a:extLst>
          </p:cNvPr>
          <p:cNvSpPr>
            <a:spLocks noGrp="1"/>
          </p:cNvSpPr>
          <p:nvPr>
            <p:ph type="sldNum" sz="quarter" idx="12"/>
          </p:nvPr>
        </p:nvSpPr>
        <p:spPr/>
        <p:txBody>
          <a:bodyPr/>
          <a:lstStyle/>
          <a:p>
            <a:fld id="{B7884E68-CE57-44C0-BE0F-84C629DF22D5}" type="slidenum">
              <a:rPr lang="en-US" smtClean="0"/>
              <a:t>27</a:t>
            </a:fld>
            <a:endParaRPr lang="en-US"/>
          </a:p>
        </p:txBody>
      </p:sp>
      <p:sp>
        <p:nvSpPr>
          <p:cNvPr id="10" name="Content Placeholder 9">
            <a:extLst>
              <a:ext uri="{FF2B5EF4-FFF2-40B4-BE49-F238E27FC236}">
                <a16:creationId xmlns:a16="http://schemas.microsoft.com/office/drawing/2014/main" id="{F3E35292-B98B-4286-A76F-F9AE0E709CEE}"/>
              </a:ext>
            </a:extLst>
          </p:cNvPr>
          <p:cNvSpPr>
            <a:spLocks noGrp="1"/>
          </p:cNvSpPr>
          <p:nvPr>
            <p:ph idx="1"/>
          </p:nvPr>
        </p:nvSpPr>
        <p:spPr>
          <a:xfrm>
            <a:off x="304800" y="1228153"/>
            <a:ext cx="4550004" cy="5021979"/>
          </a:xfrm>
        </p:spPr>
        <p:txBody>
          <a:bodyPr>
            <a:normAutofit fontScale="85000" lnSpcReduction="10000"/>
          </a:bodyPr>
          <a:lstStyle/>
          <a:p>
            <a:pPr marL="590548" indent="-514350">
              <a:buFont typeface="+mj-lt"/>
              <a:buAutoNum type="arabicPeriod"/>
            </a:pPr>
            <a:r>
              <a:rPr lang="en-US"/>
              <a:t>The algorithm starts at the root node and extends each branch as far as a leaf node.</a:t>
            </a:r>
          </a:p>
          <a:p>
            <a:pPr marL="590548" indent="-514350">
              <a:buFont typeface="+mj-lt"/>
              <a:buAutoNum type="arabicPeriod"/>
            </a:pPr>
            <a:r>
              <a:rPr lang="en-US"/>
              <a:t>When reaching a leaf node and the goal was not found </a:t>
            </a:r>
            <a:r>
              <a:rPr lang="en-US">
                <a:solidFill>
                  <a:srgbClr val="FF0000"/>
                </a:solidFill>
              </a:rPr>
              <a:t>backtrack</a:t>
            </a:r>
            <a:r>
              <a:rPr lang="en-US"/>
              <a:t> to the node closest to the leaf node where a branch exists that was not explored.</a:t>
            </a:r>
          </a:p>
          <a:p>
            <a:pPr marL="590548" indent="-514350">
              <a:buFont typeface="+mj-lt"/>
              <a:buAutoNum type="arabicPeriod"/>
            </a:pPr>
            <a:r>
              <a:rPr lang="en-US"/>
              <a:t>Repeat 1, 2 until goal is found or stop when there are no more nodes to explore.</a:t>
            </a:r>
          </a:p>
          <a:p>
            <a:endParaRPr lang="en-US"/>
          </a:p>
        </p:txBody>
      </p:sp>
      <p:pic>
        <p:nvPicPr>
          <p:cNvPr id="11" name="Content Placeholder 7" descr="Chart, scatter chart&#10;&#10;Description automatically generated">
            <a:extLst>
              <a:ext uri="{FF2B5EF4-FFF2-40B4-BE49-F238E27FC236}">
                <a16:creationId xmlns:a16="http://schemas.microsoft.com/office/drawing/2014/main" id="{68DB5143-744C-4C15-AFC8-03717E9F6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9363" y="1171222"/>
            <a:ext cx="7038392" cy="5021263"/>
          </a:xfrm>
          <a:prstGeom prst="rect">
            <a:avLst/>
          </a:prstGeom>
        </p:spPr>
      </p:pic>
    </p:spTree>
    <p:extLst>
      <p:ext uri="{BB962C8B-B14F-4D97-AF65-F5344CB8AC3E}">
        <p14:creationId xmlns:p14="http://schemas.microsoft.com/office/powerpoint/2010/main" val="2273892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7FA7-301D-477D-8546-6E0C502D10C2}"/>
              </a:ext>
            </a:extLst>
          </p:cNvPr>
          <p:cNvSpPr>
            <a:spLocks noGrp="1"/>
          </p:cNvSpPr>
          <p:nvPr>
            <p:ph type="title"/>
          </p:nvPr>
        </p:nvSpPr>
        <p:spPr/>
        <p:txBody>
          <a:bodyPr>
            <a:normAutofit fontScale="90000"/>
          </a:bodyPr>
          <a:lstStyle/>
          <a:p>
            <a:r>
              <a:rPr lang="en-US"/>
              <a:t>Depth First Search Overview</a:t>
            </a:r>
          </a:p>
        </p:txBody>
      </p:sp>
      <p:sp>
        <p:nvSpPr>
          <p:cNvPr id="4" name="Date Placeholder 3">
            <a:extLst>
              <a:ext uri="{FF2B5EF4-FFF2-40B4-BE49-F238E27FC236}">
                <a16:creationId xmlns:a16="http://schemas.microsoft.com/office/drawing/2014/main" id="{82A5D1ED-B477-4DB8-BDF6-1F8A5865261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B112897-1A7E-48B1-A680-573F654BB97D}"/>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85D94800-1052-4F10-BABD-761B15D7B96A}"/>
              </a:ext>
            </a:extLst>
          </p:cNvPr>
          <p:cNvSpPr>
            <a:spLocks noGrp="1"/>
          </p:cNvSpPr>
          <p:nvPr>
            <p:ph type="sldNum" sz="quarter" idx="12"/>
          </p:nvPr>
        </p:nvSpPr>
        <p:spPr/>
        <p:txBody>
          <a:bodyPr/>
          <a:lstStyle/>
          <a:p>
            <a:fld id="{B7884E68-CE57-44C0-BE0F-84C629DF22D5}" type="slidenum">
              <a:rPr lang="en-US" smtClean="0"/>
              <a:t>28</a:t>
            </a:fld>
            <a:endParaRPr lang="en-US"/>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30BB7FF2-C5AB-48A5-A564-3A8595D09827}"/>
                  </a:ext>
                </a:extLst>
              </p:cNvPr>
              <p:cNvSpPr>
                <a:spLocks noGrp="1"/>
              </p:cNvSpPr>
              <p:nvPr>
                <p:ph idx="1"/>
              </p:nvPr>
            </p:nvSpPr>
            <p:spPr>
              <a:xfrm>
                <a:off x="304800" y="1228154"/>
                <a:ext cx="11582400" cy="5024728"/>
              </a:xfrm>
            </p:spPr>
            <p:txBody>
              <a:bodyPr>
                <a:normAutofit fontScale="92500" lnSpcReduction="10000"/>
              </a:bodyPr>
              <a:lstStyle/>
              <a:p>
                <a:pPr marL="457200" indent="-381000"/>
                <a:r>
                  <a:rPr lang="en-US"/>
                  <a:t>DFS can be implemented using a Stack. </a:t>
                </a:r>
              </a:p>
              <a:p>
                <a:pPr marL="457200" indent="-381000"/>
                <a:r>
                  <a:rPr lang="en-US"/>
                  <a:t>The front node of the Stack is represented by </a:t>
                </a:r>
                <a:r>
                  <a:rPr lang="en-US" b="1" err="1">
                    <a:solidFill>
                      <a:schemeClr val="dk1"/>
                    </a:solidFill>
                  </a:rPr>
                  <a:t>Stack</a:t>
                </a:r>
                <a:r>
                  <a:rPr lang="en-US" i="1" err="1"/>
                  <a:t>.Head</a:t>
                </a:r>
                <a:endParaRPr lang="en-US" i="1"/>
              </a:p>
              <a:p>
                <a:pPr marL="457200" indent="-381000"/>
                <a:r>
                  <a:rPr lang="en-US"/>
                  <a:t>The expanded path is placed at the head of the </a:t>
                </a:r>
                <a:r>
                  <a:rPr lang="en-US" b="1">
                    <a:solidFill>
                      <a:schemeClr val="dk1"/>
                    </a:solidFill>
                  </a:rPr>
                  <a:t>Stack</a:t>
                </a:r>
                <a:endParaRPr lang="en-US"/>
              </a:p>
              <a:p>
                <a:pPr marL="457200" indent="-381000"/>
                <a:r>
                  <a:rPr lang="en-US"/>
                  <a:t>The inputs to this algorithm are: </a:t>
                </a:r>
              </a:p>
              <a:p>
                <a:pPr marL="759878" lvl="2" indent="-457200">
                  <a:buFont typeface="Wingdings" panose="05000000000000000000" pitchFamily="2" charset="2"/>
                  <a:buChar char="Ø"/>
                </a:pPr>
                <a:r>
                  <a:rPr lang="en-US"/>
                  <a:t>Graph, </a:t>
                </a:r>
              </a:p>
              <a:p>
                <a:pPr marL="759878" lvl="2" indent="-457200">
                  <a:buFont typeface="Wingdings" panose="05000000000000000000" pitchFamily="2" charset="2"/>
                  <a:buChar char="Ø"/>
                </a:pPr>
                <a:r>
                  <a:rPr lang="en-US"/>
                  <a:t>Start node </a:t>
                </a:r>
                <a14:m>
                  <m:oMath xmlns:m="http://schemas.openxmlformats.org/officeDocument/2006/math">
                    <m:r>
                      <a:rPr lang="en-US" i="1" dirty="0" smtClean="0">
                        <a:latin typeface="Cambria Math" panose="02040503050406030204" pitchFamily="18" charset="0"/>
                      </a:rPr>
                      <m:t>𝑆</m:t>
                    </m:r>
                  </m:oMath>
                </a14:m>
                <a:r>
                  <a:rPr lang="en-US"/>
                  <a:t>, and </a:t>
                </a:r>
              </a:p>
              <a:p>
                <a:pPr marL="759878" lvl="2" indent="-457200">
                  <a:buFont typeface="Wingdings" panose="05000000000000000000" pitchFamily="2" charset="2"/>
                  <a:buChar char="Ø"/>
                </a:pPr>
                <a:r>
                  <a:rPr lang="en-US"/>
                  <a:t>Goal node 𝐺</a:t>
                </a:r>
              </a:p>
              <a:p>
                <a:pPr marL="457200" indent="-381000"/>
                <a:r>
                  <a:rPr lang="en-US"/>
                  <a:t>If goal is reached it returns success. </a:t>
                </a:r>
              </a:p>
              <a:p>
                <a:pPr marL="457200" indent="-381000"/>
                <a:r>
                  <a:rPr lang="en-US"/>
                  <a:t>If goal is not found and we have traversed the entire tree, the algorithm reports a failure and exits.</a:t>
                </a:r>
              </a:p>
            </p:txBody>
          </p:sp>
        </mc:Choice>
        <mc:Fallback xmlns="">
          <p:sp>
            <p:nvSpPr>
              <p:cNvPr id="11" name="Content Placeholder 10">
                <a:extLst>
                  <a:ext uri="{FF2B5EF4-FFF2-40B4-BE49-F238E27FC236}">
                    <a16:creationId xmlns:a16="http://schemas.microsoft.com/office/drawing/2014/main" id="{30BB7FF2-C5AB-48A5-A564-3A8595D09827}"/>
                  </a:ext>
                </a:extLst>
              </p:cNvPr>
              <p:cNvSpPr>
                <a:spLocks noGrp="1" noRot="1" noChangeAspect="1" noMove="1" noResize="1" noEditPoints="1" noAdjustHandles="1" noChangeArrowheads="1" noChangeShapeType="1" noTextEdit="1"/>
              </p:cNvSpPr>
              <p:nvPr>
                <p:ph idx="1"/>
              </p:nvPr>
            </p:nvSpPr>
            <p:spPr>
              <a:xfrm>
                <a:off x="304800" y="1228154"/>
                <a:ext cx="11582400" cy="5024728"/>
              </a:xfrm>
              <a:blipFill>
                <a:blip r:embed="rId3"/>
                <a:stretch>
                  <a:fillRect l="-1368" t="-3515" r="-2105"/>
                </a:stretch>
              </a:blipFill>
            </p:spPr>
            <p:txBody>
              <a:bodyPr/>
              <a:lstStyle/>
              <a:p>
                <a:r>
                  <a:rPr lang="en-US">
                    <a:noFill/>
                  </a:rPr>
                  <a:t> </a:t>
                </a:r>
              </a:p>
            </p:txBody>
          </p:sp>
        </mc:Fallback>
      </mc:AlternateContent>
    </p:spTree>
    <p:extLst>
      <p:ext uri="{BB962C8B-B14F-4D97-AF65-F5344CB8AC3E}">
        <p14:creationId xmlns:p14="http://schemas.microsoft.com/office/powerpoint/2010/main" val="419812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7FA7-301D-477D-8546-6E0C502D10C2}"/>
              </a:ext>
            </a:extLst>
          </p:cNvPr>
          <p:cNvSpPr>
            <a:spLocks noGrp="1"/>
          </p:cNvSpPr>
          <p:nvPr>
            <p:ph type="title"/>
          </p:nvPr>
        </p:nvSpPr>
        <p:spPr/>
        <p:txBody>
          <a:bodyPr>
            <a:normAutofit fontScale="90000"/>
          </a:bodyPr>
          <a:lstStyle/>
          <a:p>
            <a:r>
              <a:rPr lang="en-US"/>
              <a:t>Depth First Search Algorithm</a:t>
            </a:r>
          </a:p>
        </p:txBody>
      </p:sp>
      <p:sp>
        <p:nvSpPr>
          <p:cNvPr id="4" name="Date Placeholder 3">
            <a:extLst>
              <a:ext uri="{FF2B5EF4-FFF2-40B4-BE49-F238E27FC236}">
                <a16:creationId xmlns:a16="http://schemas.microsoft.com/office/drawing/2014/main" id="{82A5D1ED-B477-4DB8-BDF6-1F8A5865261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B112897-1A7E-48B1-A680-573F654BB97D}"/>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85D94800-1052-4F10-BABD-761B15D7B96A}"/>
              </a:ext>
            </a:extLst>
          </p:cNvPr>
          <p:cNvSpPr>
            <a:spLocks noGrp="1"/>
          </p:cNvSpPr>
          <p:nvPr>
            <p:ph type="sldNum" sz="quarter" idx="12"/>
          </p:nvPr>
        </p:nvSpPr>
        <p:spPr/>
        <p:txBody>
          <a:bodyPr/>
          <a:lstStyle/>
          <a:p>
            <a:fld id="{B7884E68-CE57-44C0-BE0F-84C629DF22D5}" type="slidenum">
              <a:rPr lang="en-US" smtClean="0"/>
              <a:t>29</a:t>
            </a:fld>
            <a:endParaRPr lang="en-US"/>
          </a:p>
        </p:txBody>
      </p:sp>
      <p:graphicFrame>
        <p:nvGraphicFramePr>
          <p:cNvPr id="3" name="Table 7">
            <a:extLst>
              <a:ext uri="{FF2B5EF4-FFF2-40B4-BE49-F238E27FC236}">
                <a16:creationId xmlns:a16="http://schemas.microsoft.com/office/drawing/2014/main" id="{D09E134C-B1FA-41F7-8FBE-33FE8A40DD25}"/>
              </a:ext>
            </a:extLst>
          </p:cNvPr>
          <p:cNvGraphicFramePr>
            <a:graphicFrameLocks noGrp="1"/>
          </p:cNvGraphicFramePr>
          <p:nvPr>
            <p:ph idx="1"/>
            <p:extLst>
              <p:ext uri="{D42A27DB-BD31-4B8C-83A1-F6EECF244321}">
                <p14:modId xmlns:p14="http://schemas.microsoft.com/office/powerpoint/2010/main" val="2606488590"/>
              </p:ext>
            </p:extLst>
          </p:nvPr>
        </p:nvGraphicFramePr>
        <p:xfrm>
          <a:off x="533400" y="1276351"/>
          <a:ext cx="4747439" cy="4742045"/>
        </p:xfrm>
        <a:graphic>
          <a:graphicData uri="http://schemas.openxmlformats.org/drawingml/2006/table">
            <a:tbl>
              <a:tblPr firstRow="1" bandRow="1">
                <a:tableStyleId>{6E25E649-3F16-4E02-A733-19D2CDBF48F0}</a:tableStyleId>
              </a:tblPr>
              <a:tblGrid>
                <a:gridCol w="4747439">
                  <a:extLst>
                    <a:ext uri="{9D8B030D-6E8A-4147-A177-3AD203B41FA5}">
                      <a16:colId xmlns:a16="http://schemas.microsoft.com/office/drawing/2014/main" val="1078770622"/>
                    </a:ext>
                  </a:extLst>
                </a:gridCol>
              </a:tblGrid>
              <a:tr h="431095">
                <a:tc>
                  <a:txBody>
                    <a:bodyPr/>
                    <a:lstStyle/>
                    <a:p>
                      <a:r>
                        <a:rPr lang="en-US" sz="1800" b="1" kern="1200">
                          <a:solidFill>
                            <a:schemeClr val="lt1"/>
                          </a:solidFill>
                          <a:effectLst/>
                        </a:rPr>
                        <a:t>Algorithm: DFS (Input: Graph, S, G)</a:t>
                      </a:r>
                      <a:endParaRPr lang="en-US"/>
                    </a:p>
                  </a:txBody>
                  <a:tcPr/>
                </a:tc>
                <a:extLst>
                  <a:ext uri="{0D108BD9-81ED-4DB2-BD59-A6C34878D82A}">
                    <a16:rowId xmlns:a16="http://schemas.microsoft.com/office/drawing/2014/main" val="3786916785"/>
                  </a:ext>
                </a:extLst>
              </a:tr>
              <a:tr h="431095">
                <a:tc>
                  <a:txBody>
                    <a:bodyPr/>
                    <a:lstStyle/>
                    <a:p>
                      <a:r>
                        <a:rPr lang="en-US" sz="1800" kern="1200">
                          <a:solidFill>
                            <a:schemeClr val="dk1"/>
                          </a:solidFill>
                          <a:effectLst/>
                        </a:rPr>
                        <a:t>1:   </a:t>
                      </a:r>
                      <a:r>
                        <a:rPr lang="en-US" sz="1800" b="1" kern="1200">
                          <a:solidFill>
                            <a:schemeClr val="dk1"/>
                          </a:solidFill>
                          <a:effectLst/>
                        </a:rPr>
                        <a:t>Stack</a:t>
                      </a:r>
                      <a:r>
                        <a:rPr lang="en-US" sz="1800" kern="1200">
                          <a:solidFill>
                            <a:schemeClr val="dk1"/>
                          </a:solidFill>
                          <a:effectLst/>
                        </a:rPr>
                        <a:t> = [S]</a:t>
                      </a:r>
                      <a:endParaRPr lang="en-US"/>
                    </a:p>
                  </a:txBody>
                  <a:tcPr/>
                </a:tc>
                <a:extLst>
                  <a:ext uri="{0D108BD9-81ED-4DB2-BD59-A6C34878D82A}">
                    <a16:rowId xmlns:a16="http://schemas.microsoft.com/office/drawing/2014/main" val="3208792192"/>
                  </a:ext>
                </a:extLst>
              </a:tr>
              <a:tr h="431095">
                <a:tc>
                  <a:txBody>
                    <a:bodyPr/>
                    <a:lstStyle/>
                    <a:p>
                      <a:r>
                        <a:rPr lang="en-US" sz="1800" kern="1200">
                          <a:solidFill>
                            <a:schemeClr val="dk1"/>
                          </a:solidFill>
                          <a:effectLst/>
                        </a:rPr>
                        <a:t>2:   </a:t>
                      </a:r>
                      <a:r>
                        <a:rPr lang="en-US" sz="1800" b="1" kern="1200">
                          <a:solidFill>
                            <a:schemeClr val="dk1"/>
                          </a:solidFill>
                          <a:effectLst/>
                        </a:rPr>
                        <a:t>repeat</a:t>
                      </a:r>
                      <a:endParaRPr lang="en-US" b="1"/>
                    </a:p>
                  </a:txBody>
                  <a:tcPr/>
                </a:tc>
                <a:extLst>
                  <a:ext uri="{0D108BD9-81ED-4DB2-BD59-A6C34878D82A}">
                    <a16:rowId xmlns:a16="http://schemas.microsoft.com/office/drawing/2014/main" val="2483839918"/>
                  </a:ext>
                </a:extLst>
              </a:tr>
              <a:tr h="431095">
                <a:tc>
                  <a:txBody>
                    <a:bodyPr/>
                    <a:lstStyle/>
                    <a:p>
                      <a:r>
                        <a:rPr lang="en-US" sz="1800" kern="1200">
                          <a:solidFill>
                            <a:schemeClr val="dk1"/>
                          </a:solidFill>
                          <a:effectLst/>
                        </a:rPr>
                        <a:t>3:        </a:t>
                      </a:r>
                      <a:r>
                        <a:rPr lang="en-US" sz="1800" b="1" kern="1200">
                          <a:solidFill>
                            <a:schemeClr val="dk1"/>
                          </a:solidFill>
                          <a:effectLst/>
                        </a:rPr>
                        <a:t>if</a:t>
                      </a:r>
                      <a:r>
                        <a:rPr lang="en-US" sz="1800" kern="1200">
                          <a:solidFill>
                            <a:schemeClr val="dk1"/>
                          </a:solidFill>
                          <a:effectLst/>
                        </a:rPr>
                        <a:t> </a:t>
                      </a:r>
                      <a:r>
                        <a:rPr lang="en-US" sz="1800" b="1" kern="1200" err="1">
                          <a:solidFill>
                            <a:schemeClr val="dk1"/>
                          </a:solidFill>
                          <a:effectLst/>
                        </a:rPr>
                        <a:t>Stack</a:t>
                      </a:r>
                      <a:r>
                        <a:rPr lang="en-US" sz="1800" kern="1200" err="1">
                          <a:solidFill>
                            <a:schemeClr val="dk1"/>
                          </a:solidFill>
                          <a:effectLst/>
                        </a:rPr>
                        <a:t>.</a:t>
                      </a:r>
                      <a:r>
                        <a:rPr lang="en-US" sz="1800" i="1" kern="1200" err="1">
                          <a:solidFill>
                            <a:schemeClr val="dk1"/>
                          </a:solidFill>
                          <a:effectLst/>
                        </a:rPr>
                        <a:t>Head</a:t>
                      </a:r>
                      <a:r>
                        <a:rPr lang="en-US" sz="1800" kern="1200">
                          <a:solidFill>
                            <a:schemeClr val="dk1"/>
                          </a:solidFill>
                          <a:effectLst/>
                        </a:rPr>
                        <a:t> = G </a:t>
                      </a:r>
                      <a:r>
                        <a:rPr lang="en-US" sz="1800" b="1" kern="1200">
                          <a:solidFill>
                            <a:schemeClr val="dk1"/>
                          </a:solidFill>
                          <a:effectLst/>
                        </a:rPr>
                        <a:t>then</a:t>
                      </a:r>
                      <a:endParaRPr lang="en-US" b="1"/>
                    </a:p>
                  </a:txBody>
                  <a:tcPr/>
                </a:tc>
                <a:extLst>
                  <a:ext uri="{0D108BD9-81ED-4DB2-BD59-A6C34878D82A}">
                    <a16:rowId xmlns:a16="http://schemas.microsoft.com/office/drawing/2014/main" val="3955823526"/>
                  </a:ext>
                </a:extLst>
              </a:tr>
              <a:tr h="431095">
                <a:tc>
                  <a:txBody>
                    <a:bodyPr/>
                    <a:lstStyle/>
                    <a:p>
                      <a:r>
                        <a:rPr lang="en-US" sz="1800" kern="1200">
                          <a:solidFill>
                            <a:schemeClr val="dk1"/>
                          </a:solidFill>
                          <a:effectLst/>
                        </a:rPr>
                        <a:t>4:             return </a:t>
                      </a:r>
                      <a:r>
                        <a:rPr lang="en-US" sz="1800" i="1" kern="1200">
                          <a:solidFill>
                            <a:schemeClr val="dk1"/>
                          </a:solidFill>
                          <a:effectLst/>
                        </a:rPr>
                        <a:t>success</a:t>
                      </a:r>
                      <a:endParaRPr lang="en-US" i="1"/>
                    </a:p>
                  </a:txBody>
                  <a:tcPr/>
                </a:tc>
                <a:extLst>
                  <a:ext uri="{0D108BD9-81ED-4DB2-BD59-A6C34878D82A}">
                    <a16:rowId xmlns:a16="http://schemas.microsoft.com/office/drawing/2014/main" val="1145083490"/>
                  </a:ext>
                </a:extLst>
              </a:tr>
              <a:tr h="431095">
                <a:tc>
                  <a:txBody>
                    <a:bodyPr/>
                    <a:lstStyle/>
                    <a:p>
                      <a:r>
                        <a:rPr lang="en-US" sz="1800" kern="1200">
                          <a:solidFill>
                            <a:schemeClr val="dk1"/>
                          </a:solidFill>
                          <a:effectLst/>
                        </a:rPr>
                        <a:t>5:        </a:t>
                      </a:r>
                      <a:r>
                        <a:rPr lang="en-US" sz="1800" b="1" kern="1200">
                          <a:solidFill>
                            <a:schemeClr val="dk1"/>
                          </a:solidFill>
                          <a:effectLst/>
                        </a:rPr>
                        <a:t>end if</a:t>
                      </a:r>
                      <a:endParaRPr lang="en-US" b="1"/>
                    </a:p>
                  </a:txBody>
                  <a:tcPr/>
                </a:tc>
                <a:extLst>
                  <a:ext uri="{0D108BD9-81ED-4DB2-BD59-A6C34878D82A}">
                    <a16:rowId xmlns:a16="http://schemas.microsoft.com/office/drawing/2014/main" val="4292651953"/>
                  </a:ext>
                </a:extLst>
              </a:tr>
              <a:tr h="431095">
                <a:tc>
                  <a:txBody>
                    <a:bodyPr/>
                    <a:lstStyle/>
                    <a:p>
                      <a:r>
                        <a:rPr lang="en-US" sz="1800" kern="1200">
                          <a:solidFill>
                            <a:schemeClr val="dk1"/>
                          </a:solidFill>
                          <a:effectLst/>
                        </a:rPr>
                        <a:t>6:        generate children set </a:t>
                      </a:r>
                      <a:r>
                        <a:rPr lang="en-US" sz="1800" b="1" kern="1200">
                          <a:solidFill>
                            <a:schemeClr val="dk1"/>
                          </a:solidFill>
                          <a:effectLst/>
                        </a:rPr>
                        <a:t>C</a:t>
                      </a:r>
                      <a:r>
                        <a:rPr lang="en-US" sz="1800" kern="1200">
                          <a:solidFill>
                            <a:schemeClr val="dk1"/>
                          </a:solidFill>
                          <a:effectLst/>
                        </a:rPr>
                        <a:t> of </a:t>
                      </a:r>
                      <a:r>
                        <a:rPr lang="en-US" sz="1800" b="1" kern="1200" err="1">
                          <a:solidFill>
                            <a:schemeClr val="dk1"/>
                          </a:solidFill>
                          <a:effectLst/>
                        </a:rPr>
                        <a:t>Stack</a:t>
                      </a:r>
                      <a:r>
                        <a:rPr lang="en-US" sz="1800" kern="1200" err="1">
                          <a:solidFill>
                            <a:schemeClr val="dk1"/>
                          </a:solidFill>
                          <a:effectLst/>
                        </a:rPr>
                        <a:t>.</a:t>
                      </a:r>
                      <a:r>
                        <a:rPr lang="en-US" sz="1800" i="1" kern="1200" err="1">
                          <a:solidFill>
                            <a:schemeClr val="dk1"/>
                          </a:solidFill>
                          <a:effectLst/>
                        </a:rPr>
                        <a:t>Head</a:t>
                      </a:r>
                      <a:endParaRPr lang="en-US" i="1"/>
                    </a:p>
                  </a:txBody>
                  <a:tcPr/>
                </a:tc>
                <a:extLst>
                  <a:ext uri="{0D108BD9-81ED-4DB2-BD59-A6C34878D82A}">
                    <a16:rowId xmlns:a16="http://schemas.microsoft.com/office/drawing/2014/main" val="2803804344"/>
                  </a:ext>
                </a:extLst>
              </a:tr>
              <a:tr h="431095">
                <a:tc>
                  <a:txBody>
                    <a:bodyPr/>
                    <a:lstStyle/>
                    <a:p>
                      <a:r>
                        <a:rPr lang="en-US" sz="1800" kern="1200">
                          <a:solidFill>
                            <a:schemeClr val="dk1"/>
                          </a:solidFill>
                          <a:effectLst/>
                        </a:rPr>
                        <a:t>7:        delete </a:t>
                      </a:r>
                      <a:r>
                        <a:rPr lang="en-US" sz="1800" b="1" kern="1200" err="1">
                          <a:solidFill>
                            <a:schemeClr val="dk1"/>
                          </a:solidFill>
                          <a:effectLst/>
                        </a:rPr>
                        <a:t>Stack</a:t>
                      </a:r>
                      <a:r>
                        <a:rPr lang="en-US" sz="1800" kern="1200" err="1">
                          <a:solidFill>
                            <a:schemeClr val="dk1"/>
                          </a:solidFill>
                          <a:effectLst/>
                        </a:rPr>
                        <a:t>.</a:t>
                      </a:r>
                      <a:r>
                        <a:rPr lang="en-US" sz="1800" i="1" kern="1200" err="1">
                          <a:solidFill>
                            <a:schemeClr val="dk1"/>
                          </a:solidFill>
                          <a:effectLst/>
                        </a:rPr>
                        <a:t>Head</a:t>
                      </a:r>
                      <a:endParaRPr lang="en-US" i="1"/>
                    </a:p>
                  </a:txBody>
                  <a:tcPr/>
                </a:tc>
                <a:extLst>
                  <a:ext uri="{0D108BD9-81ED-4DB2-BD59-A6C34878D82A}">
                    <a16:rowId xmlns:a16="http://schemas.microsoft.com/office/drawing/2014/main" val="1518851760"/>
                  </a:ext>
                </a:extLst>
              </a:tr>
              <a:tr h="431095">
                <a:tc>
                  <a:txBody>
                    <a:bodyPr/>
                    <a:lstStyle/>
                    <a:p>
                      <a:r>
                        <a:rPr lang="en-US" sz="1800" kern="1200">
                          <a:solidFill>
                            <a:schemeClr val="dk1"/>
                          </a:solidFill>
                          <a:effectLst/>
                        </a:rPr>
                        <a:t>8:        </a:t>
                      </a:r>
                      <a:r>
                        <a:rPr lang="en-US" sz="1800" b="1" kern="1200">
                          <a:solidFill>
                            <a:schemeClr val="dk1"/>
                          </a:solidFill>
                          <a:effectLst/>
                        </a:rPr>
                        <a:t>insert</a:t>
                      </a:r>
                      <a:r>
                        <a:rPr lang="en-US" sz="1800" kern="1200">
                          <a:solidFill>
                            <a:schemeClr val="dk1"/>
                          </a:solidFill>
                          <a:effectLst/>
                        </a:rPr>
                        <a:t> </a:t>
                      </a:r>
                      <a:r>
                        <a:rPr lang="en-US" sz="1800" b="1" kern="1200">
                          <a:solidFill>
                            <a:schemeClr val="dk1"/>
                          </a:solidFill>
                          <a:effectLst/>
                        </a:rPr>
                        <a:t>C</a:t>
                      </a:r>
                      <a:r>
                        <a:rPr lang="en-US" sz="1800" kern="1200">
                          <a:solidFill>
                            <a:schemeClr val="dk1"/>
                          </a:solidFill>
                          <a:effectLst/>
                        </a:rPr>
                        <a:t> into </a:t>
                      </a:r>
                      <a:r>
                        <a:rPr lang="en-US" sz="1800" b="1" kern="1200">
                          <a:solidFill>
                            <a:schemeClr val="dk1"/>
                          </a:solidFill>
                          <a:effectLst/>
                        </a:rPr>
                        <a:t>Stack</a:t>
                      </a:r>
                      <a:endParaRPr lang="en-US" b="1"/>
                    </a:p>
                  </a:txBody>
                  <a:tcPr/>
                </a:tc>
                <a:extLst>
                  <a:ext uri="{0D108BD9-81ED-4DB2-BD59-A6C34878D82A}">
                    <a16:rowId xmlns:a16="http://schemas.microsoft.com/office/drawing/2014/main" val="2740270543"/>
                  </a:ext>
                </a:extLst>
              </a:tr>
              <a:tr h="431095">
                <a:tc>
                  <a:txBody>
                    <a:bodyPr/>
                    <a:lstStyle/>
                    <a:p>
                      <a:r>
                        <a:rPr lang="en-US" sz="1800" kern="1200">
                          <a:solidFill>
                            <a:schemeClr val="dk1"/>
                          </a:solidFill>
                          <a:effectLst/>
                        </a:rPr>
                        <a:t>9:   </a:t>
                      </a:r>
                      <a:r>
                        <a:rPr lang="en-US" sz="1800" b="1" kern="1200">
                          <a:solidFill>
                            <a:schemeClr val="dk1"/>
                          </a:solidFill>
                          <a:effectLst/>
                        </a:rPr>
                        <a:t>until Stack </a:t>
                      </a:r>
                      <a:r>
                        <a:rPr lang="en-US" sz="1800" kern="1200">
                          <a:solidFill>
                            <a:schemeClr val="dk1"/>
                          </a:solidFill>
                          <a:effectLst/>
                        </a:rPr>
                        <a:t>= []</a:t>
                      </a:r>
                      <a:endParaRPr lang="en-US"/>
                    </a:p>
                  </a:txBody>
                  <a:tcPr/>
                </a:tc>
                <a:extLst>
                  <a:ext uri="{0D108BD9-81ED-4DB2-BD59-A6C34878D82A}">
                    <a16:rowId xmlns:a16="http://schemas.microsoft.com/office/drawing/2014/main" val="1888299871"/>
                  </a:ext>
                </a:extLst>
              </a:tr>
              <a:tr h="431095">
                <a:tc>
                  <a:txBody>
                    <a:bodyPr/>
                    <a:lstStyle/>
                    <a:p>
                      <a:r>
                        <a:rPr lang="en-US" sz="1800" kern="1200">
                          <a:solidFill>
                            <a:schemeClr val="dk1"/>
                          </a:solidFill>
                          <a:effectLst/>
                        </a:rPr>
                        <a:t>10: return fail</a:t>
                      </a:r>
                      <a:endParaRPr lang="en-US"/>
                    </a:p>
                  </a:txBody>
                  <a:tcPr/>
                </a:tc>
                <a:extLst>
                  <a:ext uri="{0D108BD9-81ED-4DB2-BD59-A6C34878D82A}">
                    <a16:rowId xmlns:a16="http://schemas.microsoft.com/office/drawing/2014/main" val="1421913310"/>
                  </a:ext>
                </a:extLst>
              </a:tr>
            </a:tbl>
          </a:graphicData>
        </a:graphic>
      </p:graphicFrame>
      <p:sp>
        <p:nvSpPr>
          <p:cNvPr id="14" name="Arrow: Left-Right 13">
            <a:extLst>
              <a:ext uri="{FF2B5EF4-FFF2-40B4-BE49-F238E27FC236}">
                <a16:creationId xmlns:a16="http://schemas.microsoft.com/office/drawing/2014/main" id="{6F626250-0EAC-4288-923A-FFD9217AA1D2}"/>
              </a:ext>
            </a:extLst>
          </p:cNvPr>
          <p:cNvSpPr/>
          <p:nvPr/>
        </p:nvSpPr>
        <p:spPr>
          <a:xfrm>
            <a:off x="5528483" y="3443327"/>
            <a:ext cx="769398" cy="2818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7D92AA4-3E17-4D17-932F-D2DD3BD1BF07}"/>
              </a:ext>
            </a:extLst>
          </p:cNvPr>
          <p:cNvPicPr>
            <a:picLocks noChangeAspect="1"/>
          </p:cNvPicPr>
          <p:nvPr/>
        </p:nvPicPr>
        <p:blipFill>
          <a:blip r:embed="rId3"/>
          <a:stretch>
            <a:fillRect/>
          </a:stretch>
        </p:blipFill>
        <p:spPr>
          <a:xfrm>
            <a:off x="6911162" y="1127196"/>
            <a:ext cx="4328338" cy="5045003"/>
          </a:xfrm>
          <a:prstGeom prst="rect">
            <a:avLst/>
          </a:prstGeom>
        </p:spPr>
      </p:pic>
    </p:spTree>
    <p:extLst>
      <p:ext uri="{BB962C8B-B14F-4D97-AF65-F5344CB8AC3E}">
        <p14:creationId xmlns:p14="http://schemas.microsoft.com/office/powerpoint/2010/main" val="3059306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07222-83D1-44FA-BE12-345FC61BFF61}"/>
              </a:ext>
            </a:extLst>
          </p:cNvPr>
          <p:cNvSpPr>
            <a:spLocks noGrp="1"/>
          </p:cNvSpPr>
          <p:nvPr>
            <p:ph type="title"/>
          </p:nvPr>
        </p:nvSpPr>
        <p:spPr/>
        <p:txBody>
          <a:bodyPr>
            <a:normAutofit fontScale="90000"/>
          </a:bodyPr>
          <a:lstStyle/>
          <a:p>
            <a:r>
              <a:rPr lang="en-US"/>
              <a:t>Graph Theory</a:t>
            </a:r>
          </a:p>
        </p:txBody>
      </p:sp>
      <p:sp>
        <p:nvSpPr>
          <p:cNvPr id="3" name="Content Placeholder 2">
            <a:extLst>
              <a:ext uri="{FF2B5EF4-FFF2-40B4-BE49-F238E27FC236}">
                <a16:creationId xmlns:a16="http://schemas.microsoft.com/office/drawing/2014/main" id="{63432030-A6ED-482A-9AAC-4E81415C730D}"/>
              </a:ext>
            </a:extLst>
          </p:cNvPr>
          <p:cNvSpPr>
            <a:spLocks noGrp="1"/>
          </p:cNvSpPr>
          <p:nvPr>
            <p:ph idx="1"/>
          </p:nvPr>
        </p:nvSpPr>
        <p:spPr>
          <a:xfrm>
            <a:off x="304800" y="1228153"/>
            <a:ext cx="7503886" cy="5021979"/>
          </a:xfrm>
        </p:spPr>
        <p:txBody>
          <a:bodyPr>
            <a:normAutofit lnSpcReduction="10000"/>
          </a:bodyPr>
          <a:lstStyle/>
          <a:p>
            <a:pPr marL="465138" indent="-388938"/>
            <a:r>
              <a:rPr lang="en-US"/>
              <a:t>Graph theory is a branch of mathematics highly utilized in computer science. However, graph theory has a myriad of applications in many different domains.</a:t>
            </a:r>
          </a:p>
          <a:p>
            <a:pPr marL="465138" indent="-388938"/>
            <a:r>
              <a:rPr lang="en-US"/>
              <a:t>It is a study of </a:t>
            </a:r>
            <a:r>
              <a:rPr lang="en-US">
                <a:solidFill>
                  <a:srgbClr val="FF0000"/>
                </a:solidFill>
              </a:rPr>
              <a:t>graphs</a:t>
            </a:r>
            <a:r>
              <a:rPr lang="en-US"/>
              <a:t>, where graph is a structure formed by </a:t>
            </a:r>
            <a:r>
              <a:rPr lang="en-US">
                <a:solidFill>
                  <a:srgbClr val="FF0000"/>
                </a:solidFill>
              </a:rPr>
              <a:t>vertices</a:t>
            </a:r>
            <a:r>
              <a:rPr lang="en-US"/>
              <a:t> and </a:t>
            </a:r>
            <a:r>
              <a:rPr lang="en-US">
                <a:solidFill>
                  <a:srgbClr val="FF0000"/>
                </a:solidFill>
              </a:rPr>
              <a:t>edges</a:t>
            </a:r>
            <a:r>
              <a:rPr lang="en-US"/>
              <a:t> connecting the vertices.</a:t>
            </a:r>
          </a:p>
          <a:p>
            <a:pPr marL="465138" indent="-388938"/>
            <a:r>
              <a:rPr lang="en-US"/>
              <a:t>Maps, websites, communication networks, electrical circuits, program structures, …etc. are practical examples of graphs.</a:t>
            </a:r>
          </a:p>
        </p:txBody>
      </p:sp>
      <p:sp>
        <p:nvSpPr>
          <p:cNvPr id="5" name="Footer Placeholder 4">
            <a:extLst>
              <a:ext uri="{FF2B5EF4-FFF2-40B4-BE49-F238E27FC236}">
                <a16:creationId xmlns:a16="http://schemas.microsoft.com/office/drawing/2014/main" id="{E0DA9633-2FDF-4263-AC4E-E50898F26AF3}"/>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03C0795F-ED50-461F-836C-7F093616AC36}"/>
              </a:ext>
            </a:extLst>
          </p:cNvPr>
          <p:cNvSpPr>
            <a:spLocks noGrp="1"/>
          </p:cNvSpPr>
          <p:nvPr>
            <p:ph type="sldNum" sz="quarter" idx="12"/>
          </p:nvPr>
        </p:nvSpPr>
        <p:spPr/>
        <p:txBody>
          <a:bodyPr/>
          <a:lstStyle/>
          <a:p>
            <a:fld id="{B7884E68-CE57-44C0-BE0F-84C629DF22D5}" type="slidenum">
              <a:rPr lang="en-US" smtClean="0"/>
              <a:t>3</a:t>
            </a:fld>
            <a:endParaRPr lang="en-US"/>
          </a:p>
        </p:txBody>
      </p:sp>
      <p:pic>
        <p:nvPicPr>
          <p:cNvPr id="14" name="Picture 13">
            <a:extLst>
              <a:ext uri="{FF2B5EF4-FFF2-40B4-BE49-F238E27FC236}">
                <a16:creationId xmlns:a16="http://schemas.microsoft.com/office/drawing/2014/main" id="{F3F222C3-C976-4CE5-99A8-7CDC85F20BFB}"/>
              </a:ext>
            </a:extLst>
          </p:cNvPr>
          <p:cNvPicPr>
            <a:picLocks noChangeAspect="1"/>
          </p:cNvPicPr>
          <p:nvPr/>
        </p:nvPicPr>
        <p:blipFill>
          <a:blip r:embed="rId3"/>
          <a:stretch>
            <a:fillRect/>
          </a:stretch>
        </p:blipFill>
        <p:spPr>
          <a:xfrm>
            <a:off x="8229600" y="3934843"/>
            <a:ext cx="3487918" cy="2230287"/>
          </a:xfrm>
          <a:prstGeom prst="rect">
            <a:avLst/>
          </a:prstGeom>
        </p:spPr>
      </p:pic>
      <p:pic>
        <p:nvPicPr>
          <p:cNvPr id="8" name="Picture 7">
            <a:extLst>
              <a:ext uri="{FF2B5EF4-FFF2-40B4-BE49-F238E27FC236}">
                <a16:creationId xmlns:a16="http://schemas.microsoft.com/office/drawing/2014/main" id="{B016D48F-1F4C-4F38-9C88-DF3F36A9D4BF}"/>
              </a:ext>
            </a:extLst>
          </p:cNvPr>
          <p:cNvPicPr>
            <a:picLocks noChangeAspect="1"/>
          </p:cNvPicPr>
          <p:nvPr/>
        </p:nvPicPr>
        <p:blipFill>
          <a:blip r:embed="rId4"/>
          <a:stretch>
            <a:fillRect/>
          </a:stretch>
        </p:blipFill>
        <p:spPr>
          <a:xfrm>
            <a:off x="8147171" y="1285258"/>
            <a:ext cx="3570346" cy="2366248"/>
          </a:xfrm>
          <a:prstGeom prst="rect">
            <a:avLst/>
          </a:prstGeom>
        </p:spPr>
      </p:pic>
    </p:spTree>
    <p:extLst>
      <p:ext uri="{BB962C8B-B14F-4D97-AF65-F5344CB8AC3E}">
        <p14:creationId xmlns:p14="http://schemas.microsoft.com/office/powerpoint/2010/main" val="167691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7FA7-301D-477D-8546-6E0C502D10C2}"/>
              </a:ext>
            </a:extLst>
          </p:cNvPr>
          <p:cNvSpPr>
            <a:spLocks noGrp="1"/>
          </p:cNvSpPr>
          <p:nvPr>
            <p:ph type="title"/>
          </p:nvPr>
        </p:nvSpPr>
        <p:spPr>
          <a:xfrm>
            <a:off x="304800" y="286605"/>
            <a:ext cx="11582400" cy="703996"/>
          </a:xfrm>
        </p:spPr>
        <p:txBody>
          <a:bodyPr anchor="b">
            <a:normAutofit/>
          </a:bodyPr>
          <a:lstStyle/>
          <a:p>
            <a:r>
              <a:rPr lang="en-US" sz="4300">
                <a:latin typeface="Corbel" panose="020B0503020204020204" pitchFamily="34" charset="0"/>
              </a:rPr>
              <a:t>Depth First Search Example</a:t>
            </a:r>
          </a:p>
        </p:txBody>
      </p:sp>
      <p:sp>
        <p:nvSpPr>
          <p:cNvPr id="11" name="Content Placeholder 10">
            <a:extLst>
              <a:ext uri="{FF2B5EF4-FFF2-40B4-BE49-F238E27FC236}">
                <a16:creationId xmlns:a16="http://schemas.microsoft.com/office/drawing/2014/main" id="{30BB7FF2-C5AB-48A5-A564-3A8595D09827}"/>
              </a:ext>
            </a:extLst>
          </p:cNvPr>
          <p:cNvSpPr>
            <a:spLocks noGrp="1"/>
          </p:cNvSpPr>
          <p:nvPr>
            <p:ph sz="half" idx="1"/>
          </p:nvPr>
        </p:nvSpPr>
        <p:spPr>
          <a:xfrm>
            <a:off x="304800" y="1193800"/>
            <a:ext cx="6378804" cy="5080000"/>
          </a:xfrm>
        </p:spPr>
        <p:txBody>
          <a:bodyPr>
            <a:normAutofit/>
          </a:bodyPr>
          <a:lstStyle/>
          <a:p>
            <a:r>
              <a:rPr lang="en-US"/>
              <a:t>If the DFS is applied for this example, the content of the stack is generated as follows :</a:t>
            </a:r>
          </a:p>
          <a:p>
            <a:pPr marL="819143" lvl="1" indent="-514350">
              <a:buFont typeface="+mj-lt"/>
              <a:buAutoNum type="arabicPeriod"/>
            </a:pPr>
            <a:r>
              <a:rPr lang="en-US" sz="2600">
                <a:latin typeface="Garamond" panose="02020404030301010803" pitchFamily="18" charset="0"/>
              </a:rPr>
              <a:t>[S]</a:t>
            </a:r>
          </a:p>
          <a:p>
            <a:pPr marL="819143" lvl="1" indent="-514350">
              <a:buFont typeface="+mj-lt"/>
              <a:buAutoNum type="arabicPeriod"/>
            </a:pPr>
            <a:r>
              <a:rPr lang="en-US" sz="2600">
                <a:latin typeface="Garamond" panose="02020404030301010803" pitchFamily="18" charset="0"/>
              </a:rPr>
              <a:t>[S,A][S,B]</a:t>
            </a:r>
          </a:p>
          <a:p>
            <a:pPr marL="819143" lvl="1" indent="-514350">
              <a:buFont typeface="+mj-lt"/>
              <a:buAutoNum type="arabicPeriod"/>
            </a:pPr>
            <a:r>
              <a:rPr lang="en-US" sz="2600">
                <a:latin typeface="Garamond" panose="02020404030301010803" pitchFamily="18" charset="0"/>
              </a:rPr>
              <a:t>[S,A,B][S,A,D][S,B]</a:t>
            </a:r>
          </a:p>
          <a:p>
            <a:pPr marL="819143" lvl="1" indent="-514350">
              <a:buFont typeface="+mj-lt"/>
              <a:buAutoNum type="arabicPeriod"/>
            </a:pPr>
            <a:r>
              <a:rPr lang="en-US" sz="2600">
                <a:latin typeface="Garamond" panose="02020404030301010803" pitchFamily="18" charset="0"/>
              </a:rPr>
              <a:t>[S,A,B,C][S,A,D][S,B]</a:t>
            </a:r>
          </a:p>
          <a:p>
            <a:pPr marL="819143" lvl="1" indent="-514350">
              <a:buFont typeface="+mj-lt"/>
              <a:buAutoNum type="arabicPeriod"/>
            </a:pPr>
            <a:r>
              <a:rPr lang="en-US" sz="2600">
                <a:latin typeface="Garamond" panose="02020404030301010803" pitchFamily="18" charset="0"/>
              </a:rPr>
              <a:t>[S,A,B,C,E][S,A,D][S,B]</a:t>
            </a:r>
          </a:p>
          <a:p>
            <a:pPr marL="819143" lvl="1" indent="-514350">
              <a:buFont typeface="+mj-lt"/>
              <a:buAutoNum type="arabicPeriod"/>
            </a:pPr>
            <a:r>
              <a:rPr lang="en-US" sz="2600">
                <a:latin typeface="Garamond" panose="02020404030301010803" pitchFamily="18" charset="0"/>
              </a:rPr>
              <a:t>[S,A,D][S,B]</a:t>
            </a:r>
          </a:p>
          <a:p>
            <a:pPr marL="819143" lvl="1" indent="-514350">
              <a:buFont typeface="+mj-lt"/>
              <a:buAutoNum type="arabicPeriod"/>
            </a:pPr>
            <a:r>
              <a:rPr lang="en-US" sz="2600">
                <a:latin typeface="Garamond" panose="02020404030301010803" pitchFamily="18" charset="0"/>
              </a:rPr>
              <a:t>[S,A,D,𝐺][S,B]</a:t>
            </a:r>
          </a:p>
          <a:p>
            <a:pPr lvl="1"/>
            <a:endParaRPr lang="en-US" sz="3200"/>
          </a:p>
        </p:txBody>
      </p:sp>
      <p:pic>
        <p:nvPicPr>
          <p:cNvPr id="8" name="Picture 7" descr="Diagram&#10;&#10;Description automatically generated">
            <a:extLst>
              <a:ext uri="{FF2B5EF4-FFF2-40B4-BE49-F238E27FC236}">
                <a16:creationId xmlns:a16="http://schemas.microsoft.com/office/drawing/2014/main" id="{62E189C0-3EAA-496D-9353-A5872E629E73}"/>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p:blipFill>
        <p:spPr>
          <a:xfrm>
            <a:off x="8357279" y="2081334"/>
            <a:ext cx="3529921" cy="3964624"/>
          </a:xfrm>
          <a:prstGeom prst="rect">
            <a:avLst/>
          </a:prstGeom>
          <a:noFill/>
        </p:spPr>
      </p:pic>
      <p:sp>
        <p:nvSpPr>
          <p:cNvPr id="16" name="Date Placeholder 4">
            <a:extLst>
              <a:ext uri="{FF2B5EF4-FFF2-40B4-BE49-F238E27FC236}">
                <a16:creationId xmlns:a16="http://schemas.microsoft.com/office/drawing/2014/main" id="{A52D35B7-40EF-425C-BCCC-FC39A95AF198}"/>
              </a:ext>
            </a:extLst>
          </p:cNvPr>
          <p:cNvSpPr>
            <a:spLocks noGrp="1"/>
          </p:cNvSpPr>
          <p:nvPr>
            <p:ph type="dt" sz="half" idx="10"/>
          </p:nvPr>
        </p:nvSpPr>
        <p:spPr>
          <a:xfrm>
            <a:off x="304801" y="6442483"/>
            <a:ext cx="2472271" cy="365125"/>
          </a:xfrm>
        </p:spPr>
        <p:txBody>
          <a:bodyPr/>
          <a:lstStyle/>
          <a:p>
            <a:pPr>
              <a:spcAft>
                <a:spcPts val="600"/>
              </a:spcAft>
            </a:pPr>
            <a:endParaRPr lang="en-US"/>
          </a:p>
        </p:txBody>
      </p:sp>
      <p:sp>
        <p:nvSpPr>
          <p:cNvPr id="5" name="Footer Placeholder 4">
            <a:extLst>
              <a:ext uri="{FF2B5EF4-FFF2-40B4-BE49-F238E27FC236}">
                <a16:creationId xmlns:a16="http://schemas.microsoft.com/office/drawing/2014/main" id="{8B112897-1A7E-48B1-A680-573F654BB97D}"/>
              </a:ext>
            </a:extLst>
          </p:cNvPr>
          <p:cNvSpPr>
            <a:spLocks noGrp="1"/>
          </p:cNvSpPr>
          <p:nvPr>
            <p:ph type="ftr" sz="quarter" idx="11"/>
          </p:nvPr>
        </p:nvSpPr>
        <p:spPr>
          <a:xfrm>
            <a:off x="3686186" y="6459786"/>
            <a:ext cx="4822804" cy="365125"/>
          </a:xfrm>
        </p:spPr>
        <p:txBody>
          <a:bodyPr anchor="ctr">
            <a:normAutofit/>
          </a:bodyPr>
          <a:lstStyle/>
          <a:p>
            <a:pPr>
              <a:spcAft>
                <a:spcPts val="600"/>
              </a:spcAft>
            </a:pPr>
            <a:r>
              <a:rPr lang="en-US"/>
              <a:t>Introduction to AI</a:t>
            </a:r>
          </a:p>
        </p:txBody>
      </p:sp>
      <p:sp>
        <p:nvSpPr>
          <p:cNvPr id="6" name="Slide Number Placeholder 5">
            <a:extLst>
              <a:ext uri="{FF2B5EF4-FFF2-40B4-BE49-F238E27FC236}">
                <a16:creationId xmlns:a16="http://schemas.microsoft.com/office/drawing/2014/main" id="{85D94800-1052-4F10-BABD-761B15D7B96A}"/>
              </a:ext>
            </a:extLst>
          </p:cNvPr>
          <p:cNvSpPr>
            <a:spLocks noGrp="1"/>
          </p:cNvSpPr>
          <p:nvPr>
            <p:ph type="sldNum" sz="quarter" idx="12"/>
          </p:nvPr>
        </p:nvSpPr>
        <p:spPr>
          <a:xfrm>
            <a:off x="10575176" y="6448468"/>
            <a:ext cx="1312025" cy="365125"/>
          </a:xfrm>
        </p:spPr>
        <p:txBody>
          <a:bodyPr anchor="ctr">
            <a:normAutofit/>
          </a:bodyPr>
          <a:lstStyle/>
          <a:p>
            <a:pPr>
              <a:spcAft>
                <a:spcPts val="600"/>
              </a:spcAft>
            </a:pPr>
            <a:fld id="{B7884E68-CE57-44C0-BE0F-84C629DF22D5}" type="slidenum">
              <a:rPr lang="en-US" smtClean="0"/>
              <a:pPr>
                <a:spcAft>
                  <a:spcPts val="600"/>
                </a:spcAft>
              </a:pPr>
              <a:t>30</a:t>
            </a:fld>
            <a:endParaRPr lang="en-US"/>
          </a:p>
        </p:txBody>
      </p:sp>
      <p:sp>
        <p:nvSpPr>
          <p:cNvPr id="10" name="TextBox 9">
            <a:extLst>
              <a:ext uri="{FF2B5EF4-FFF2-40B4-BE49-F238E27FC236}">
                <a16:creationId xmlns:a16="http://schemas.microsoft.com/office/drawing/2014/main" id="{481CAFC8-3464-4101-BD08-3B3F7252C8E0}"/>
              </a:ext>
            </a:extLst>
          </p:cNvPr>
          <p:cNvSpPr txBox="1"/>
          <p:nvPr/>
        </p:nvSpPr>
        <p:spPr>
          <a:xfrm>
            <a:off x="9109016" y="1064351"/>
            <a:ext cx="2127442" cy="830997"/>
          </a:xfrm>
          <a:prstGeom prst="rect">
            <a:avLst/>
          </a:prstGeom>
          <a:noFill/>
        </p:spPr>
        <p:txBody>
          <a:bodyPr wrap="none" rtlCol="0">
            <a:spAutoFit/>
          </a:bodyPr>
          <a:lstStyle/>
          <a:p>
            <a:r>
              <a:rPr lang="en-US" sz="2400" b="1">
                <a:solidFill>
                  <a:srgbClr val="FF0000"/>
                </a:solidFill>
              </a:rPr>
              <a:t>Initial State is S</a:t>
            </a:r>
          </a:p>
          <a:p>
            <a:r>
              <a:rPr lang="en-US" sz="2400" b="1">
                <a:solidFill>
                  <a:srgbClr val="FF0000"/>
                </a:solidFill>
              </a:rPr>
              <a:t>Goal State is G</a:t>
            </a:r>
          </a:p>
        </p:txBody>
      </p:sp>
    </p:spTree>
    <p:extLst>
      <p:ext uri="{BB962C8B-B14F-4D97-AF65-F5344CB8AC3E}">
        <p14:creationId xmlns:p14="http://schemas.microsoft.com/office/powerpoint/2010/main" val="951762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7FA7-301D-477D-8546-6E0C502D10C2}"/>
              </a:ext>
            </a:extLst>
          </p:cNvPr>
          <p:cNvSpPr>
            <a:spLocks noGrp="1"/>
          </p:cNvSpPr>
          <p:nvPr>
            <p:ph type="title"/>
          </p:nvPr>
        </p:nvSpPr>
        <p:spPr/>
        <p:txBody>
          <a:bodyPr>
            <a:normAutofit fontScale="90000"/>
          </a:bodyPr>
          <a:lstStyle/>
          <a:p>
            <a:r>
              <a:rPr lang="en-US"/>
              <a:t>Depth First Search Additional Example</a:t>
            </a:r>
          </a:p>
        </p:txBody>
      </p:sp>
      <p:sp>
        <p:nvSpPr>
          <p:cNvPr id="4" name="Date Placeholder 3">
            <a:extLst>
              <a:ext uri="{FF2B5EF4-FFF2-40B4-BE49-F238E27FC236}">
                <a16:creationId xmlns:a16="http://schemas.microsoft.com/office/drawing/2014/main" id="{82A5D1ED-B477-4DB8-BDF6-1F8A5865261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B112897-1A7E-48B1-A680-573F654BB97D}"/>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85D94800-1052-4F10-BABD-761B15D7B96A}"/>
              </a:ext>
            </a:extLst>
          </p:cNvPr>
          <p:cNvSpPr>
            <a:spLocks noGrp="1"/>
          </p:cNvSpPr>
          <p:nvPr>
            <p:ph type="sldNum" sz="quarter" idx="12"/>
          </p:nvPr>
        </p:nvSpPr>
        <p:spPr/>
        <p:txBody>
          <a:bodyPr/>
          <a:lstStyle/>
          <a:p>
            <a:fld id="{B7884E68-CE57-44C0-BE0F-84C629DF22D5}" type="slidenum">
              <a:rPr lang="en-US" smtClean="0"/>
              <a:t>31</a:t>
            </a:fld>
            <a:endParaRPr lang="en-US"/>
          </a:p>
        </p:txBody>
      </p:sp>
      <p:sp>
        <p:nvSpPr>
          <p:cNvPr id="12" name="Content Placeholder 10">
            <a:extLst>
              <a:ext uri="{FF2B5EF4-FFF2-40B4-BE49-F238E27FC236}">
                <a16:creationId xmlns:a16="http://schemas.microsoft.com/office/drawing/2014/main" id="{588C8385-5949-4151-926B-C1F0D251135D}"/>
              </a:ext>
            </a:extLst>
          </p:cNvPr>
          <p:cNvSpPr txBox="1">
            <a:spLocks/>
          </p:cNvSpPr>
          <p:nvPr/>
        </p:nvSpPr>
        <p:spPr>
          <a:xfrm>
            <a:off x="203820" y="1185193"/>
            <a:ext cx="7004847" cy="5080000"/>
          </a:xfrm>
          <a:prstGeom prst="rect">
            <a:avLst/>
          </a:prstGeom>
        </p:spPr>
        <p:txBody>
          <a:bodyPr vert="horz" lIns="0" tIns="45720" rIns="0" bIns="45720" rtlCol="0">
            <a:normAutofit lnSpcReduction="10000"/>
          </a:bodyPr>
          <a:lstStyle>
            <a:lvl1pPr marL="304792" indent="-228594" algn="l" defTabSz="914377" rtl="0" eaLnBrk="1" latinLnBrk="0" hangingPunct="1">
              <a:lnSpc>
                <a:spcPct val="90000"/>
              </a:lnSpc>
              <a:spcBef>
                <a:spcPts val="1200"/>
              </a:spcBef>
              <a:spcAft>
                <a:spcPts val="200"/>
              </a:spcAft>
              <a:buClr>
                <a:schemeClr val="accent1"/>
              </a:buClr>
              <a:buSzPct val="110000"/>
              <a:buFont typeface="Wingdings" panose="05000000000000000000" pitchFamily="2" charset="2"/>
              <a:buChar char="v"/>
              <a:defRPr sz="3200" kern="1200">
                <a:solidFill>
                  <a:schemeClr val="tx1"/>
                </a:solidFill>
                <a:latin typeface="+mn-lt"/>
                <a:ea typeface="+mn-ea"/>
                <a:cs typeface="+mn-cs"/>
              </a:defRPr>
            </a:lvl1pPr>
            <a:lvl2pPr marL="609585" indent="-304792" algn="l" defTabSz="914377" rtl="0" eaLnBrk="1" latinLnBrk="0" hangingPunct="1">
              <a:lnSpc>
                <a:spcPct val="90000"/>
              </a:lnSpc>
              <a:spcBef>
                <a:spcPts val="200"/>
              </a:spcBef>
              <a:spcAft>
                <a:spcPts val="400"/>
              </a:spcAft>
              <a:buClr>
                <a:schemeClr val="accent1"/>
              </a:buClr>
              <a:buFont typeface="Wingdings" panose="05000000000000000000" pitchFamily="2" charset="2"/>
              <a:buChar char="Ø"/>
              <a:defRPr sz="3200" kern="1200">
                <a:solidFill>
                  <a:schemeClr val="tx1"/>
                </a:solidFill>
                <a:latin typeface="+mn-lt"/>
                <a:ea typeface="+mn-ea"/>
                <a:cs typeface="+mn-cs"/>
              </a:defRPr>
            </a:lvl2pPr>
            <a:lvl3pPr marL="836063" indent="-226478" algn="l" defTabSz="914377" rtl="0" eaLnBrk="1" latinLnBrk="0" hangingPunct="1">
              <a:lnSpc>
                <a:spcPct val="90000"/>
              </a:lnSpc>
              <a:spcBef>
                <a:spcPts val="200"/>
              </a:spcBef>
              <a:spcAft>
                <a:spcPts val="400"/>
              </a:spcAft>
              <a:buClr>
                <a:schemeClr val="accent1"/>
              </a:buClr>
              <a:buFont typeface="Wingdings" panose="05000000000000000000" pitchFamily="2" charset="2"/>
              <a:buChar char="§"/>
              <a:defRPr sz="2667" kern="1200">
                <a:solidFill>
                  <a:schemeClr val="tx1"/>
                </a:solidFill>
                <a:latin typeface="+mn-lt"/>
                <a:ea typeface="+mn-ea"/>
                <a:cs typeface="+mn-cs"/>
              </a:defRPr>
            </a:lvl3pPr>
            <a:lvl4pPr marL="1071007" indent="-234945" algn="l" defTabSz="914377"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solidFill>
                <a:latin typeface="+mn-lt"/>
                <a:ea typeface="+mn-ea"/>
                <a:cs typeface="+mn-cs"/>
              </a:defRPr>
            </a:lvl4pPr>
            <a:lvl5pPr marL="1297485" indent="-226478" algn="l" defTabSz="914377" rtl="0" eaLnBrk="1" latinLnBrk="0" hangingPunct="1">
              <a:lnSpc>
                <a:spcPct val="90000"/>
              </a:lnSpc>
              <a:spcBef>
                <a:spcPts val="200"/>
              </a:spcBef>
              <a:spcAft>
                <a:spcPts val="400"/>
              </a:spcAft>
              <a:buClr>
                <a:schemeClr val="accent1"/>
              </a:buClr>
              <a:buFont typeface="Calibri" pitchFamily="34" charset="0"/>
              <a:buChar char="◦"/>
              <a:defRPr sz="2133"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For the graph shown, show the content of the stack when using the DFS algorithm</a:t>
            </a:r>
          </a:p>
          <a:p>
            <a:r>
              <a:rPr lang="en-US"/>
              <a:t>The content of the stack step by step is:</a:t>
            </a:r>
          </a:p>
          <a:p>
            <a:pPr marL="819143" lvl="1" indent="-514350">
              <a:buFont typeface="+mj-lt"/>
              <a:buAutoNum type="arabicPeriod"/>
            </a:pPr>
            <a:r>
              <a:rPr lang="en-US" sz="2800">
                <a:latin typeface="Garamond" panose="02020404030301010803" pitchFamily="18" charset="0"/>
              </a:rPr>
              <a:t>[</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a:t>
            </a:r>
          </a:p>
          <a:p>
            <a:pPr marL="819143" lvl="1" indent="-514350">
              <a:buFont typeface="+mj-lt"/>
              <a:buAutoNum type="arabicPeriod"/>
            </a:pPr>
            <a:r>
              <a:rPr lang="en-US" sz="2800">
                <a:latin typeface="Garamond" panose="02020404030301010803" pitchFamily="18" charset="0"/>
              </a:rPr>
              <a:t>[</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,A][</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,B][</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,C]</a:t>
            </a:r>
          </a:p>
          <a:p>
            <a:pPr marL="819143" lvl="1" indent="-514350">
              <a:buFont typeface="+mj-lt"/>
              <a:buAutoNum type="arabicPeriod"/>
            </a:pPr>
            <a:r>
              <a:rPr lang="en-US" sz="2800">
                <a:latin typeface="Garamond" panose="02020404030301010803" pitchFamily="18" charset="0"/>
              </a:rPr>
              <a:t>[</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,A,D][S,A,E][</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,B][</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,C]</a:t>
            </a:r>
          </a:p>
          <a:p>
            <a:pPr marL="819143" lvl="1" indent="-514350">
              <a:buFont typeface="+mj-lt"/>
              <a:buAutoNum type="arabicPeriod"/>
            </a:pPr>
            <a:r>
              <a:rPr lang="en-US" sz="2800">
                <a:latin typeface="Garamond" panose="02020404030301010803" pitchFamily="18" charset="0"/>
              </a:rPr>
              <a:t>[S,A,E][</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,B][</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,C]</a:t>
            </a:r>
          </a:p>
          <a:p>
            <a:pPr marL="819143" lvl="1" indent="-514350">
              <a:buFont typeface="+mj-lt"/>
              <a:buAutoNum type="arabicPeriod"/>
            </a:pPr>
            <a:r>
              <a:rPr lang="en-US" sz="2800">
                <a:latin typeface="Garamond" panose="02020404030301010803" pitchFamily="18" charset="0"/>
              </a:rPr>
              <a:t>[</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,B][</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,C]</a:t>
            </a:r>
          </a:p>
          <a:p>
            <a:pPr marL="819143" lvl="1" indent="-514350">
              <a:buFont typeface="+mj-lt"/>
              <a:buAutoNum type="arabicPeriod"/>
            </a:pPr>
            <a:r>
              <a:rPr lang="en-US" sz="2800">
                <a:latin typeface="Garamond" panose="02020404030301010803" pitchFamily="18" charset="0"/>
              </a:rPr>
              <a:t>[</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,B,F][S,B,G][</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,C]</a:t>
            </a:r>
          </a:p>
          <a:p>
            <a:pPr marL="819143" lvl="1" indent="-514350">
              <a:buFont typeface="+mj-lt"/>
              <a:buAutoNum type="arabicPeriod"/>
            </a:pPr>
            <a:r>
              <a:rPr lang="en-US" sz="2800">
                <a:latin typeface="Garamond" panose="02020404030301010803" pitchFamily="18" charset="0"/>
              </a:rPr>
              <a:t>[S,B,G][</a:t>
            </a:r>
            <a:r>
              <a:rPr lang="en-US" sz="2800">
                <a:latin typeface="Garamond" panose="02020404030301010803" pitchFamily="18" charset="0"/>
                <a:ea typeface="Segoe UI Emoji" panose="020B0502040204020203" pitchFamily="34" charset="0"/>
              </a:rPr>
              <a:t>S</a:t>
            </a:r>
            <a:r>
              <a:rPr lang="en-US" sz="2800">
                <a:latin typeface="Garamond" panose="02020404030301010803" pitchFamily="18" charset="0"/>
              </a:rPr>
              <a:t>,C]</a:t>
            </a:r>
          </a:p>
          <a:p>
            <a:pPr lvl="1"/>
            <a:endParaRPr lang="en-US" sz="2800">
              <a:latin typeface="Garamond" panose="02020404030301010803" pitchFamily="18" charset="0"/>
            </a:endParaRPr>
          </a:p>
          <a:p>
            <a:pPr lvl="1"/>
            <a:endParaRPr lang="en-US" sz="2800">
              <a:latin typeface="Garamond" panose="02020404030301010803" pitchFamily="18" charset="0"/>
            </a:endParaRPr>
          </a:p>
          <a:p>
            <a:pPr lvl="1"/>
            <a:endParaRPr lang="en-US">
              <a:latin typeface="Garamond" panose="02020404030301010803" pitchFamily="18" charset="0"/>
            </a:endParaRPr>
          </a:p>
          <a:p>
            <a:pPr lvl="1"/>
            <a:endParaRPr lang="en-US">
              <a:latin typeface="Garamond" panose="02020404030301010803" pitchFamily="18" charset="0"/>
            </a:endParaRPr>
          </a:p>
          <a:p>
            <a:pPr lvl="1"/>
            <a:endParaRPr lang="en-US"/>
          </a:p>
          <a:p>
            <a:pPr lvl="1"/>
            <a:endParaRPr lang="en-US"/>
          </a:p>
        </p:txBody>
      </p:sp>
      <p:sp>
        <p:nvSpPr>
          <p:cNvPr id="20" name="TextBox 19">
            <a:extLst>
              <a:ext uri="{FF2B5EF4-FFF2-40B4-BE49-F238E27FC236}">
                <a16:creationId xmlns:a16="http://schemas.microsoft.com/office/drawing/2014/main" id="{D65D756D-013D-4E24-B420-E66288D2AC40}"/>
              </a:ext>
            </a:extLst>
          </p:cNvPr>
          <p:cNvSpPr txBox="1"/>
          <p:nvPr/>
        </p:nvSpPr>
        <p:spPr>
          <a:xfrm>
            <a:off x="9605822" y="3153404"/>
            <a:ext cx="1663597" cy="369332"/>
          </a:xfrm>
          <a:prstGeom prst="rect">
            <a:avLst/>
          </a:prstGeom>
          <a:noFill/>
        </p:spPr>
        <p:txBody>
          <a:bodyPr wrap="none" rtlCol="0">
            <a:spAutoFit/>
          </a:bodyPr>
          <a:lstStyle/>
          <a:p>
            <a:r>
              <a:rPr lang="en-US"/>
              <a:t>Directed Graph </a:t>
            </a:r>
          </a:p>
        </p:txBody>
      </p:sp>
      <p:pic>
        <p:nvPicPr>
          <p:cNvPr id="31" name="Picture 30">
            <a:extLst>
              <a:ext uri="{FF2B5EF4-FFF2-40B4-BE49-F238E27FC236}">
                <a16:creationId xmlns:a16="http://schemas.microsoft.com/office/drawing/2014/main" id="{B259B00D-245F-4D6C-B79C-0E458A42F8CC}"/>
              </a:ext>
            </a:extLst>
          </p:cNvPr>
          <p:cNvPicPr>
            <a:picLocks noChangeAspect="1"/>
          </p:cNvPicPr>
          <p:nvPr/>
        </p:nvPicPr>
        <p:blipFill>
          <a:blip r:embed="rId3"/>
          <a:stretch>
            <a:fillRect/>
          </a:stretch>
        </p:blipFill>
        <p:spPr>
          <a:xfrm>
            <a:off x="8406012" y="1234525"/>
            <a:ext cx="3724183" cy="2144730"/>
          </a:xfrm>
          <a:prstGeom prst="rect">
            <a:avLst/>
          </a:prstGeom>
        </p:spPr>
      </p:pic>
      <p:sp>
        <p:nvSpPr>
          <p:cNvPr id="9" name="Arrow: Down 8">
            <a:extLst>
              <a:ext uri="{FF2B5EF4-FFF2-40B4-BE49-F238E27FC236}">
                <a16:creationId xmlns:a16="http://schemas.microsoft.com/office/drawing/2014/main" id="{703F6C81-F38E-44AB-9F19-DBC6196832F9}"/>
              </a:ext>
            </a:extLst>
          </p:cNvPr>
          <p:cNvSpPr/>
          <p:nvPr/>
        </p:nvSpPr>
        <p:spPr>
          <a:xfrm>
            <a:off x="10213368" y="3522713"/>
            <a:ext cx="351243" cy="52578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28">
            <a:extLst>
              <a:ext uri="{FF2B5EF4-FFF2-40B4-BE49-F238E27FC236}">
                <a16:creationId xmlns:a16="http://schemas.microsoft.com/office/drawing/2014/main" id="{5B96B23A-C33B-488D-8B49-53545A66CD59}"/>
              </a:ext>
            </a:extLst>
          </p:cNvPr>
          <p:cNvPicPr>
            <a:picLocks noGrp="1" noChangeAspect="1"/>
          </p:cNvPicPr>
          <p:nvPr>
            <p:ph idx="1"/>
          </p:nvPr>
        </p:nvPicPr>
        <p:blipFill>
          <a:blip r:embed="rId4"/>
          <a:stretch>
            <a:fillRect/>
          </a:stretch>
        </p:blipFill>
        <p:spPr>
          <a:xfrm>
            <a:off x="8426873" y="4120463"/>
            <a:ext cx="3724183" cy="2144730"/>
          </a:xfrm>
        </p:spPr>
      </p:pic>
      <p:sp>
        <p:nvSpPr>
          <p:cNvPr id="13" name="TextBox 12">
            <a:extLst>
              <a:ext uri="{FF2B5EF4-FFF2-40B4-BE49-F238E27FC236}">
                <a16:creationId xmlns:a16="http://schemas.microsoft.com/office/drawing/2014/main" id="{D4B03C06-F796-4BB5-9BC0-99B44A9DBD81}"/>
              </a:ext>
            </a:extLst>
          </p:cNvPr>
          <p:cNvSpPr txBox="1"/>
          <p:nvPr/>
        </p:nvSpPr>
        <p:spPr>
          <a:xfrm>
            <a:off x="7424451" y="1185193"/>
            <a:ext cx="1800493" cy="707886"/>
          </a:xfrm>
          <a:prstGeom prst="rect">
            <a:avLst/>
          </a:prstGeom>
          <a:noFill/>
        </p:spPr>
        <p:txBody>
          <a:bodyPr wrap="none" rtlCol="0">
            <a:spAutoFit/>
          </a:bodyPr>
          <a:lstStyle/>
          <a:p>
            <a:r>
              <a:rPr lang="en-US" sz="2000" b="1">
                <a:solidFill>
                  <a:srgbClr val="FF0000"/>
                </a:solidFill>
              </a:rPr>
              <a:t>Initial State is S</a:t>
            </a:r>
          </a:p>
          <a:p>
            <a:r>
              <a:rPr lang="en-US" sz="2000" b="1">
                <a:solidFill>
                  <a:srgbClr val="FF0000"/>
                </a:solidFill>
              </a:rPr>
              <a:t>Goal State is G</a:t>
            </a:r>
          </a:p>
        </p:txBody>
      </p:sp>
    </p:spTree>
    <p:extLst>
      <p:ext uri="{BB962C8B-B14F-4D97-AF65-F5344CB8AC3E}">
        <p14:creationId xmlns:p14="http://schemas.microsoft.com/office/powerpoint/2010/main" val="2039317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9B1F-A825-41FE-8656-F21799384E1C}"/>
              </a:ext>
            </a:extLst>
          </p:cNvPr>
          <p:cNvSpPr>
            <a:spLocks noGrp="1"/>
          </p:cNvSpPr>
          <p:nvPr>
            <p:ph type="title"/>
          </p:nvPr>
        </p:nvSpPr>
        <p:spPr/>
        <p:txBody>
          <a:bodyPr>
            <a:normAutofit fontScale="90000"/>
          </a:bodyPr>
          <a:lstStyle/>
          <a:p>
            <a:r>
              <a:rPr lang="en-US"/>
              <a:t>Comparison Between DFS and BFS </a:t>
            </a:r>
          </a:p>
        </p:txBody>
      </p:sp>
      <p:graphicFrame>
        <p:nvGraphicFramePr>
          <p:cNvPr id="7" name="Table 7">
            <a:extLst>
              <a:ext uri="{FF2B5EF4-FFF2-40B4-BE49-F238E27FC236}">
                <a16:creationId xmlns:a16="http://schemas.microsoft.com/office/drawing/2014/main" id="{0D0000D8-8FA3-4FBF-B551-8144CC7F9C87}"/>
              </a:ext>
            </a:extLst>
          </p:cNvPr>
          <p:cNvGraphicFramePr>
            <a:graphicFrameLocks noGrp="1"/>
          </p:cNvGraphicFramePr>
          <p:nvPr>
            <p:ph idx="1"/>
            <p:extLst>
              <p:ext uri="{D42A27DB-BD31-4B8C-83A1-F6EECF244321}">
                <p14:modId xmlns:p14="http://schemas.microsoft.com/office/powerpoint/2010/main" val="2462785448"/>
              </p:ext>
            </p:extLst>
          </p:nvPr>
        </p:nvGraphicFramePr>
        <p:xfrm>
          <a:off x="304800" y="1228725"/>
          <a:ext cx="11582400" cy="3657600"/>
        </p:xfrm>
        <a:graphic>
          <a:graphicData uri="http://schemas.openxmlformats.org/drawingml/2006/table">
            <a:tbl>
              <a:tblPr firstRow="1" bandRow="1">
                <a:tableStyleId>{0660B408-B3CF-4A94-85FC-2B1E0A45F4A2}</a:tableStyleId>
              </a:tblPr>
              <a:tblGrid>
                <a:gridCol w="5791200">
                  <a:extLst>
                    <a:ext uri="{9D8B030D-6E8A-4147-A177-3AD203B41FA5}">
                      <a16:colId xmlns:a16="http://schemas.microsoft.com/office/drawing/2014/main" val="1354571110"/>
                    </a:ext>
                  </a:extLst>
                </a:gridCol>
                <a:gridCol w="5791200">
                  <a:extLst>
                    <a:ext uri="{9D8B030D-6E8A-4147-A177-3AD203B41FA5}">
                      <a16:colId xmlns:a16="http://schemas.microsoft.com/office/drawing/2014/main" val="3897414309"/>
                    </a:ext>
                  </a:extLst>
                </a:gridCol>
              </a:tblGrid>
              <a:tr h="370840">
                <a:tc>
                  <a:txBody>
                    <a:bodyPr/>
                    <a:lstStyle/>
                    <a:p>
                      <a:pPr algn="ctr"/>
                      <a:r>
                        <a:rPr lang="en-US" sz="2400">
                          <a:solidFill>
                            <a:schemeClr val="tx1"/>
                          </a:solidFill>
                        </a:rPr>
                        <a:t>BFS (Breadth First Search) </a:t>
                      </a:r>
                    </a:p>
                  </a:txBody>
                  <a:tcPr/>
                </a:tc>
                <a:tc>
                  <a:txBody>
                    <a:bodyPr/>
                    <a:lstStyle/>
                    <a:p>
                      <a:pPr algn="ctr"/>
                      <a:r>
                        <a:rPr lang="en-US" sz="2400">
                          <a:solidFill>
                            <a:schemeClr val="tx1"/>
                          </a:solidFill>
                        </a:rPr>
                        <a:t>DFS (Depth First Search) </a:t>
                      </a:r>
                    </a:p>
                  </a:txBody>
                  <a:tcPr/>
                </a:tc>
                <a:extLst>
                  <a:ext uri="{0D108BD9-81ED-4DB2-BD59-A6C34878D82A}">
                    <a16:rowId xmlns:a16="http://schemas.microsoft.com/office/drawing/2014/main" val="448632252"/>
                  </a:ext>
                </a:extLst>
              </a:tr>
              <a:tr h="370840">
                <a:tc>
                  <a:txBody>
                    <a:bodyPr/>
                    <a:lstStyle/>
                    <a:p>
                      <a:r>
                        <a:rPr lang="en-US" sz="2000"/>
                        <a:t>BFS uses Queue data structure for reaching the goal node where the expanded node is placed at the tail of the queue.</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a:t>DFS uses Stack data structure for reaching the goal node where the expanded node is placed at the Head of the stack.</a:t>
                      </a:r>
                    </a:p>
                  </a:txBody>
                  <a:tcPr/>
                </a:tc>
                <a:extLst>
                  <a:ext uri="{0D108BD9-81ED-4DB2-BD59-A6C34878D82A}">
                    <a16:rowId xmlns:a16="http://schemas.microsoft.com/office/drawing/2014/main" val="2976525727"/>
                  </a:ext>
                </a:extLst>
              </a:tr>
              <a:tr h="370840">
                <a:tc>
                  <a:txBody>
                    <a:bodyPr/>
                    <a:lstStyle/>
                    <a:p>
                      <a:r>
                        <a:rPr lang="en-US" sz="2000"/>
                        <a:t>BFS can be used to find single source shortest path in an unweighted graph.</a:t>
                      </a:r>
                    </a:p>
                  </a:txBody>
                  <a:tcPr/>
                </a:tc>
                <a:tc>
                  <a:txBody>
                    <a:bodyPr/>
                    <a:lstStyle/>
                    <a:p>
                      <a:r>
                        <a:rPr lang="en-US" sz="2000"/>
                        <a:t>In DFS, we might traverse through more edges to reach a goal node from the source node.</a:t>
                      </a:r>
                    </a:p>
                  </a:txBody>
                  <a:tcPr/>
                </a:tc>
                <a:extLst>
                  <a:ext uri="{0D108BD9-81ED-4DB2-BD59-A6C34878D82A}">
                    <a16:rowId xmlns:a16="http://schemas.microsoft.com/office/drawing/2014/main" val="256016430"/>
                  </a:ext>
                </a:extLst>
              </a:tr>
              <a:tr h="370840">
                <a:tc>
                  <a:txBody>
                    <a:bodyPr/>
                    <a:lstStyle/>
                    <a:p>
                      <a:r>
                        <a:rPr lang="en-US" sz="2000"/>
                        <a:t>BFS is more suitable for searching vertices which are closer to the given source.</a:t>
                      </a:r>
                    </a:p>
                  </a:txBody>
                  <a:tcPr/>
                </a:tc>
                <a:tc>
                  <a:txBody>
                    <a:bodyPr/>
                    <a:lstStyle/>
                    <a:p>
                      <a:r>
                        <a:rPr lang="en-US" sz="2000"/>
                        <a:t>DFS is more suitable when there are solutions away from source.</a:t>
                      </a:r>
                    </a:p>
                  </a:txBody>
                  <a:tcPr/>
                </a:tc>
                <a:extLst>
                  <a:ext uri="{0D108BD9-81ED-4DB2-BD59-A6C34878D82A}">
                    <a16:rowId xmlns:a16="http://schemas.microsoft.com/office/drawing/2014/main" val="1153759362"/>
                  </a:ext>
                </a:extLst>
              </a:tr>
              <a:tr h="370840">
                <a:tc>
                  <a:txBody>
                    <a:bodyPr/>
                    <a:lstStyle/>
                    <a:p>
                      <a:r>
                        <a:rPr lang="en-US" sz="2000"/>
                        <a:t>In BFS, sibling nodes are visited before the children</a:t>
                      </a:r>
                    </a:p>
                  </a:txBody>
                  <a:tcPr/>
                </a:tc>
                <a:tc>
                  <a:txBody>
                    <a:bodyPr/>
                    <a:lstStyle/>
                    <a:p>
                      <a:r>
                        <a:rPr lang="en-US" sz="2000"/>
                        <a:t>In DFS, children are visited before the siblings</a:t>
                      </a:r>
                    </a:p>
                  </a:txBody>
                  <a:tcPr/>
                </a:tc>
                <a:extLst>
                  <a:ext uri="{0D108BD9-81ED-4DB2-BD59-A6C34878D82A}">
                    <a16:rowId xmlns:a16="http://schemas.microsoft.com/office/drawing/2014/main" val="217623762"/>
                  </a:ext>
                </a:extLst>
              </a:tr>
              <a:tr h="370840">
                <a:tc>
                  <a:txBody>
                    <a:bodyPr/>
                    <a:lstStyle/>
                    <a:p>
                      <a:r>
                        <a:rPr lang="en-US" sz="2000"/>
                        <a:t>Ignores the edge weights </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a:t>Ignores the edge weights </a:t>
                      </a:r>
                    </a:p>
                  </a:txBody>
                  <a:tcPr/>
                </a:tc>
                <a:extLst>
                  <a:ext uri="{0D108BD9-81ED-4DB2-BD59-A6C34878D82A}">
                    <a16:rowId xmlns:a16="http://schemas.microsoft.com/office/drawing/2014/main" val="982175580"/>
                  </a:ext>
                </a:extLst>
              </a:tr>
            </a:tbl>
          </a:graphicData>
        </a:graphic>
      </p:graphicFrame>
      <p:sp>
        <p:nvSpPr>
          <p:cNvPr id="4" name="Date Placeholder 3">
            <a:extLst>
              <a:ext uri="{FF2B5EF4-FFF2-40B4-BE49-F238E27FC236}">
                <a16:creationId xmlns:a16="http://schemas.microsoft.com/office/drawing/2014/main" id="{0A7FC5A7-1F41-42AD-BF7E-30BCFE1A59F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35CDBC1-5629-4CD6-9294-6C592FC9A50A}"/>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9DC50C78-61A3-44F5-8D92-D5870C3A7B7A}"/>
              </a:ext>
            </a:extLst>
          </p:cNvPr>
          <p:cNvSpPr>
            <a:spLocks noGrp="1"/>
          </p:cNvSpPr>
          <p:nvPr>
            <p:ph type="sldNum" sz="quarter" idx="12"/>
          </p:nvPr>
        </p:nvSpPr>
        <p:spPr/>
        <p:txBody>
          <a:bodyPr/>
          <a:lstStyle/>
          <a:p>
            <a:fld id="{B7884E68-CE57-44C0-BE0F-84C629DF22D5}" type="slidenum">
              <a:rPr lang="en-US" smtClean="0"/>
              <a:t>32</a:t>
            </a:fld>
            <a:endParaRPr lang="en-US"/>
          </a:p>
        </p:txBody>
      </p:sp>
      <p:sp>
        <p:nvSpPr>
          <p:cNvPr id="8" name="TextBox 7">
            <a:extLst>
              <a:ext uri="{FF2B5EF4-FFF2-40B4-BE49-F238E27FC236}">
                <a16:creationId xmlns:a16="http://schemas.microsoft.com/office/drawing/2014/main" id="{C4B67218-A7C1-430B-A185-EAA50800D0DC}"/>
              </a:ext>
            </a:extLst>
          </p:cNvPr>
          <p:cNvSpPr txBox="1"/>
          <p:nvPr/>
        </p:nvSpPr>
        <p:spPr>
          <a:xfrm>
            <a:off x="1540936" y="5211390"/>
            <a:ext cx="9233601" cy="923330"/>
          </a:xfrm>
          <a:prstGeom prst="rect">
            <a:avLst/>
          </a:prstGeom>
          <a:solidFill>
            <a:srgbClr val="92D050">
              <a:alpha val="28000"/>
            </a:srgbClr>
          </a:solidFill>
        </p:spPr>
        <p:txBody>
          <a:bodyPr wrap="square" rtlCol="0">
            <a:spAutoFit/>
          </a:bodyPr>
          <a:lstStyle/>
          <a:p>
            <a:r>
              <a:rPr lang="en-US"/>
              <a:t>Note: </a:t>
            </a:r>
          </a:p>
          <a:p>
            <a:pPr marL="800100" lvl="1" indent="-342900">
              <a:buFont typeface="+mj-lt"/>
              <a:buAutoNum type="arabicPeriod"/>
            </a:pPr>
            <a:r>
              <a:rPr lang="en-US"/>
              <a:t> Sibling nodes are nodes that share the same parent.</a:t>
            </a:r>
          </a:p>
          <a:p>
            <a:pPr marL="800100" lvl="1" indent="-342900">
              <a:buFont typeface="+mj-lt"/>
              <a:buAutoNum type="arabicPeriod"/>
            </a:pPr>
            <a:r>
              <a:rPr lang="en-US"/>
              <a:t>Unweighted graphs are graphs in which the numerical weight of edge is ignored. </a:t>
            </a:r>
          </a:p>
        </p:txBody>
      </p:sp>
    </p:spTree>
    <p:extLst>
      <p:ext uri="{BB962C8B-B14F-4D97-AF65-F5344CB8AC3E}">
        <p14:creationId xmlns:p14="http://schemas.microsoft.com/office/powerpoint/2010/main" val="3796558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F40DD-1491-4A57-9CF6-B01BD80A7DFA}"/>
              </a:ext>
            </a:extLst>
          </p:cNvPr>
          <p:cNvSpPr>
            <a:spLocks noGrp="1"/>
          </p:cNvSpPr>
          <p:nvPr>
            <p:ph type="title"/>
          </p:nvPr>
        </p:nvSpPr>
        <p:spPr/>
        <p:txBody>
          <a:bodyPr>
            <a:normAutofit fontScale="90000"/>
          </a:bodyPr>
          <a:lstStyle/>
          <a:p>
            <a:r>
              <a:rPr lang="en-US"/>
              <a:t>Uniform-Cost Search</a:t>
            </a:r>
          </a:p>
        </p:txBody>
      </p:sp>
      <p:sp>
        <p:nvSpPr>
          <p:cNvPr id="4" name="Date Placeholder 3">
            <a:extLst>
              <a:ext uri="{FF2B5EF4-FFF2-40B4-BE49-F238E27FC236}">
                <a16:creationId xmlns:a16="http://schemas.microsoft.com/office/drawing/2014/main" id="{D9C96DD4-4365-4BC0-8A31-B2BE210F5C4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2CDE42F-39B3-4513-A646-03AEAFDC1F96}"/>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FF80ED4E-6D54-433A-A891-3C7D20646D4E}"/>
              </a:ext>
            </a:extLst>
          </p:cNvPr>
          <p:cNvSpPr>
            <a:spLocks noGrp="1"/>
          </p:cNvSpPr>
          <p:nvPr>
            <p:ph type="sldNum" sz="quarter" idx="12"/>
          </p:nvPr>
        </p:nvSpPr>
        <p:spPr/>
        <p:txBody>
          <a:bodyPr/>
          <a:lstStyle/>
          <a:p>
            <a:fld id="{B7884E68-CE57-44C0-BE0F-84C629DF22D5}" type="slidenum">
              <a:rPr lang="en-US" smtClean="0"/>
              <a:t>33</a:t>
            </a:fld>
            <a:endParaRPr lang="en-US"/>
          </a:p>
        </p:txBody>
      </p:sp>
      <p:pic>
        <p:nvPicPr>
          <p:cNvPr id="7" name="Picture 6" descr="Diagram&#10;&#10;Description automatically generated">
            <a:extLst>
              <a:ext uri="{FF2B5EF4-FFF2-40B4-BE49-F238E27FC236}">
                <a16:creationId xmlns:a16="http://schemas.microsoft.com/office/drawing/2014/main" id="{8049BA92-0188-4C2C-AA68-A8EA34958E33}"/>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922197" y="1609524"/>
            <a:ext cx="2965003" cy="4259235"/>
          </a:xfrm>
          <a:prstGeom prst="rect">
            <a:avLst/>
          </a:prstGeom>
        </p:spPr>
      </p:pic>
      <p:graphicFrame>
        <p:nvGraphicFramePr>
          <p:cNvPr id="8" name="Table 7">
            <a:extLst>
              <a:ext uri="{FF2B5EF4-FFF2-40B4-BE49-F238E27FC236}">
                <a16:creationId xmlns:a16="http://schemas.microsoft.com/office/drawing/2014/main" id="{C5107E8F-EF99-4698-9003-0382C7063F0A}"/>
              </a:ext>
            </a:extLst>
          </p:cNvPr>
          <p:cNvGraphicFramePr>
            <a:graphicFrameLocks noGrp="1"/>
          </p:cNvGraphicFramePr>
          <p:nvPr>
            <p:extLst>
              <p:ext uri="{D42A27DB-BD31-4B8C-83A1-F6EECF244321}">
                <p14:modId xmlns:p14="http://schemas.microsoft.com/office/powerpoint/2010/main" val="2386457851"/>
              </p:ext>
            </p:extLst>
          </p:nvPr>
        </p:nvGraphicFramePr>
        <p:xfrm>
          <a:off x="304800" y="1609524"/>
          <a:ext cx="8400609" cy="3169920"/>
        </p:xfrm>
        <a:graphic>
          <a:graphicData uri="http://schemas.openxmlformats.org/drawingml/2006/table">
            <a:tbl>
              <a:tblPr firstRow="1" bandRow="1">
                <a:tableStyleId>{9DCAF9ED-07DC-4A11-8D7F-57B35C25682E}</a:tableStyleId>
              </a:tblPr>
              <a:tblGrid>
                <a:gridCol w="8400609">
                  <a:extLst>
                    <a:ext uri="{9D8B030D-6E8A-4147-A177-3AD203B41FA5}">
                      <a16:colId xmlns:a16="http://schemas.microsoft.com/office/drawing/2014/main" val="1516779892"/>
                    </a:ext>
                  </a:extLst>
                </a:gridCol>
              </a:tblGrid>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800" b="1" kern="1200">
                          <a:solidFill>
                            <a:srgbClr val="002060"/>
                          </a:solidFill>
                          <a:latin typeface="+mn-lt"/>
                          <a:ea typeface="+mn-ea"/>
                          <a:cs typeface="+mn-cs"/>
                        </a:rPr>
                        <a:t> Uniform-Cost Search [Definition</a:t>
                      </a:r>
                      <a:r>
                        <a:rPr lang="en-US" sz="2800" b="1" u="none" strike="noStrike" kern="1200" baseline="0">
                          <a:solidFill>
                            <a:srgbClr val="002060"/>
                          </a:solidFill>
                        </a:rPr>
                        <a:t>]:</a:t>
                      </a:r>
                      <a:endParaRPr lang="en-US" sz="2800">
                        <a:solidFill>
                          <a:srgbClr val="002060"/>
                        </a:solidFill>
                      </a:endParaRPr>
                    </a:p>
                  </a:txBody>
                  <a:tcPr/>
                </a:tc>
                <a:extLst>
                  <a:ext uri="{0D108BD9-81ED-4DB2-BD59-A6C34878D82A}">
                    <a16:rowId xmlns:a16="http://schemas.microsoft.com/office/drawing/2014/main" val="3050827860"/>
                  </a:ext>
                </a:extLst>
              </a:tr>
              <a:tr h="370840">
                <a:tc>
                  <a:txBody>
                    <a:bodyPr/>
                    <a:lstStyle/>
                    <a:p>
                      <a:pPr marL="76198" indent="0">
                        <a:buNone/>
                      </a:pPr>
                      <a:r>
                        <a:rPr lang="en-US" sz="2800" b="0" i="0" kern="1200">
                          <a:solidFill>
                            <a:schemeClr val="dk1"/>
                          </a:solidFill>
                          <a:effectLst/>
                          <a:latin typeface="+mn-lt"/>
                          <a:ea typeface="+mn-ea"/>
                          <a:cs typeface="+mn-cs"/>
                        </a:rPr>
                        <a:t>Uniform-cost search is an uninformed search algorithm </a:t>
                      </a:r>
                      <a:r>
                        <a:rPr lang="en-US" sz="2800"/>
                        <a:t>for searching a weighted tree or graph </a:t>
                      </a:r>
                      <a:r>
                        <a:rPr lang="en-US" sz="2800" b="0" i="0" kern="1200">
                          <a:solidFill>
                            <a:schemeClr val="dk1"/>
                          </a:solidFill>
                          <a:effectLst/>
                          <a:latin typeface="+mn-lt"/>
                          <a:ea typeface="+mn-ea"/>
                          <a:cs typeface="+mn-cs"/>
                        </a:rPr>
                        <a:t>that uses the lowest cumulative cost to find a path from the source to the destination. Nodes are expanded, starting from the root, according to the minimum cumulative cost. It is also named as Branch and Bound algorithm.</a:t>
                      </a:r>
                      <a:endParaRPr lang="en-US" sz="2800"/>
                    </a:p>
                  </a:txBody>
                  <a:tcPr/>
                </a:tc>
                <a:extLst>
                  <a:ext uri="{0D108BD9-81ED-4DB2-BD59-A6C34878D82A}">
                    <a16:rowId xmlns:a16="http://schemas.microsoft.com/office/drawing/2014/main" val="3732139881"/>
                  </a:ext>
                </a:extLst>
              </a:tr>
            </a:tbl>
          </a:graphicData>
        </a:graphic>
      </p:graphicFrame>
    </p:spTree>
    <p:extLst>
      <p:ext uri="{BB962C8B-B14F-4D97-AF65-F5344CB8AC3E}">
        <p14:creationId xmlns:p14="http://schemas.microsoft.com/office/powerpoint/2010/main" val="3314456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5A3AE-EFF8-4824-A79B-972C4021F45D}"/>
              </a:ext>
            </a:extLst>
          </p:cNvPr>
          <p:cNvSpPr>
            <a:spLocks noGrp="1"/>
          </p:cNvSpPr>
          <p:nvPr>
            <p:ph type="title"/>
          </p:nvPr>
        </p:nvSpPr>
        <p:spPr/>
        <p:txBody>
          <a:bodyPr>
            <a:normAutofit fontScale="90000"/>
          </a:bodyPr>
          <a:lstStyle/>
          <a:p>
            <a:r>
              <a:rPr lang="en-US" sz="4800" kern="1200">
                <a:solidFill>
                  <a:srgbClr val="002060"/>
                </a:solidFill>
                <a:latin typeface="+mn-lt"/>
                <a:ea typeface="+mn-ea"/>
                <a:cs typeface="+mn-cs"/>
              </a:rPr>
              <a:t>Uniform-Cost Search Conceptual Approach</a:t>
            </a:r>
            <a:endParaRPr lang="en-US"/>
          </a:p>
        </p:txBody>
      </p:sp>
      <p:sp>
        <p:nvSpPr>
          <p:cNvPr id="4" name="Date Placeholder 3">
            <a:extLst>
              <a:ext uri="{FF2B5EF4-FFF2-40B4-BE49-F238E27FC236}">
                <a16:creationId xmlns:a16="http://schemas.microsoft.com/office/drawing/2014/main" id="{E3D0A9FD-3A0E-42DA-948F-8F505F17713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56ECA7A-98EC-4BCB-8DFE-FFD24A3D308D}"/>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2436B544-0882-49B0-AC96-2076485D959D}"/>
              </a:ext>
            </a:extLst>
          </p:cNvPr>
          <p:cNvSpPr>
            <a:spLocks noGrp="1"/>
          </p:cNvSpPr>
          <p:nvPr>
            <p:ph type="sldNum" sz="quarter" idx="12"/>
          </p:nvPr>
        </p:nvSpPr>
        <p:spPr/>
        <p:txBody>
          <a:bodyPr/>
          <a:lstStyle/>
          <a:p>
            <a:fld id="{B7884E68-CE57-44C0-BE0F-84C629DF22D5}" type="slidenum">
              <a:rPr lang="en-US" smtClean="0"/>
              <a:t>34</a:t>
            </a:fld>
            <a:endParaRPr lang="en-US"/>
          </a:p>
        </p:txBody>
      </p:sp>
      <p:sp>
        <p:nvSpPr>
          <p:cNvPr id="16" name="Content Placeholder 9">
            <a:extLst>
              <a:ext uri="{FF2B5EF4-FFF2-40B4-BE49-F238E27FC236}">
                <a16:creationId xmlns:a16="http://schemas.microsoft.com/office/drawing/2014/main" id="{65BB9F5E-68B0-4730-83B4-E4C5B9648897}"/>
              </a:ext>
            </a:extLst>
          </p:cNvPr>
          <p:cNvSpPr txBox="1">
            <a:spLocks/>
          </p:cNvSpPr>
          <p:nvPr/>
        </p:nvSpPr>
        <p:spPr>
          <a:xfrm>
            <a:off x="304800" y="1228153"/>
            <a:ext cx="4550004" cy="5021979"/>
          </a:xfrm>
          <a:prstGeom prst="rect">
            <a:avLst/>
          </a:prstGeom>
        </p:spPr>
        <p:txBody>
          <a:bodyPr vert="horz" lIns="0" tIns="45720" rIns="0" bIns="45720" rtlCol="0">
            <a:normAutofit/>
          </a:bodyPr>
          <a:lstStyle>
            <a:lvl1pPr marL="304792" indent="-228594" algn="l" defTabSz="914377" rtl="0" eaLnBrk="1" latinLnBrk="0" hangingPunct="1">
              <a:lnSpc>
                <a:spcPct val="90000"/>
              </a:lnSpc>
              <a:spcBef>
                <a:spcPts val="1200"/>
              </a:spcBef>
              <a:spcAft>
                <a:spcPts val="200"/>
              </a:spcAft>
              <a:buClr>
                <a:schemeClr val="accent1"/>
              </a:buClr>
              <a:buSzPct val="110000"/>
              <a:buFont typeface="Wingdings" panose="05000000000000000000" pitchFamily="2" charset="2"/>
              <a:buChar char="v"/>
              <a:defRPr sz="3200" kern="1200">
                <a:solidFill>
                  <a:schemeClr val="tx1"/>
                </a:solidFill>
                <a:latin typeface="+mn-lt"/>
                <a:ea typeface="+mn-ea"/>
                <a:cs typeface="+mn-cs"/>
              </a:defRPr>
            </a:lvl1pPr>
            <a:lvl2pPr marL="609585" indent="-304792" algn="l" defTabSz="914377" rtl="0" eaLnBrk="1" latinLnBrk="0" hangingPunct="1">
              <a:lnSpc>
                <a:spcPct val="90000"/>
              </a:lnSpc>
              <a:spcBef>
                <a:spcPts val="200"/>
              </a:spcBef>
              <a:spcAft>
                <a:spcPts val="400"/>
              </a:spcAft>
              <a:buClr>
                <a:schemeClr val="accent1"/>
              </a:buClr>
              <a:buFont typeface="Wingdings" panose="05000000000000000000" pitchFamily="2" charset="2"/>
              <a:buChar char="Ø"/>
              <a:defRPr sz="3200" kern="1200">
                <a:solidFill>
                  <a:schemeClr val="tx1"/>
                </a:solidFill>
                <a:latin typeface="+mn-lt"/>
                <a:ea typeface="+mn-ea"/>
                <a:cs typeface="+mn-cs"/>
              </a:defRPr>
            </a:lvl2pPr>
            <a:lvl3pPr marL="836063" indent="-226478" algn="l" defTabSz="914377" rtl="0" eaLnBrk="1" latinLnBrk="0" hangingPunct="1">
              <a:lnSpc>
                <a:spcPct val="90000"/>
              </a:lnSpc>
              <a:spcBef>
                <a:spcPts val="200"/>
              </a:spcBef>
              <a:spcAft>
                <a:spcPts val="400"/>
              </a:spcAft>
              <a:buClr>
                <a:schemeClr val="accent1"/>
              </a:buClr>
              <a:buFont typeface="Wingdings" panose="05000000000000000000" pitchFamily="2" charset="2"/>
              <a:buChar char="§"/>
              <a:defRPr sz="2667" kern="1200">
                <a:solidFill>
                  <a:schemeClr val="tx1"/>
                </a:solidFill>
                <a:latin typeface="+mn-lt"/>
                <a:ea typeface="+mn-ea"/>
                <a:cs typeface="+mn-cs"/>
              </a:defRPr>
            </a:lvl3pPr>
            <a:lvl4pPr marL="1071007" indent="-234945" algn="l" defTabSz="914377"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solidFill>
                <a:latin typeface="+mn-lt"/>
                <a:ea typeface="+mn-ea"/>
                <a:cs typeface="+mn-cs"/>
              </a:defRPr>
            </a:lvl4pPr>
            <a:lvl5pPr marL="1297485" indent="-226478" algn="l" defTabSz="914377" rtl="0" eaLnBrk="1" latinLnBrk="0" hangingPunct="1">
              <a:lnSpc>
                <a:spcPct val="90000"/>
              </a:lnSpc>
              <a:spcBef>
                <a:spcPts val="200"/>
              </a:spcBef>
              <a:spcAft>
                <a:spcPts val="400"/>
              </a:spcAft>
              <a:buClr>
                <a:schemeClr val="accent1"/>
              </a:buClr>
              <a:buFont typeface="Calibri" pitchFamily="34" charset="0"/>
              <a:buChar char="◦"/>
              <a:defRPr sz="2133"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a:p>
        </p:txBody>
      </p:sp>
      <p:sp>
        <p:nvSpPr>
          <p:cNvPr id="17" name="Content Placeholder 9">
            <a:extLst>
              <a:ext uri="{FF2B5EF4-FFF2-40B4-BE49-F238E27FC236}">
                <a16:creationId xmlns:a16="http://schemas.microsoft.com/office/drawing/2014/main" id="{65565681-1FD0-4763-86DA-3D9F7DB857D8}"/>
              </a:ext>
            </a:extLst>
          </p:cNvPr>
          <p:cNvSpPr txBox="1">
            <a:spLocks/>
          </p:cNvSpPr>
          <p:nvPr/>
        </p:nvSpPr>
        <p:spPr>
          <a:xfrm>
            <a:off x="457200" y="1380553"/>
            <a:ext cx="4550004" cy="5021979"/>
          </a:xfrm>
          <a:prstGeom prst="rect">
            <a:avLst/>
          </a:prstGeom>
        </p:spPr>
        <p:txBody>
          <a:bodyPr vert="horz" lIns="0" tIns="45720" rIns="0" bIns="45720" rtlCol="0">
            <a:normAutofit/>
          </a:bodyPr>
          <a:lstStyle>
            <a:lvl1pPr marL="304792" indent="-228594" algn="l" defTabSz="914377" rtl="0" eaLnBrk="1" latinLnBrk="0" hangingPunct="1">
              <a:lnSpc>
                <a:spcPct val="90000"/>
              </a:lnSpc>
              <a:spcBef>
                <a:spcPts val="1200"/>
              </a:spcBef>
              <a:spcAft>
                <a:spcPts val="200"/>
              </a:spcAft>
              <a:buClr>
                <a:schemeClr val="accent1"/>
              </a:buClr>
              <a:buSzPct val="110000"/>
              <a:buFont typeface="Wingdings" panose="05000000000000000000" pitchFamily="2" charset="2"/>
              <a:buChar char="v"/>
              <a:defRPr sz="3200" kern="1200">
                <a:solidFill>
                  <a:schemeClr val="tx1"/>
                </a:solidFill>
                <a:latin typeface="+mn-lt"/>
                <a:ea typeface="+mn-ea"/>
                <a:cs typeface="+mn-cs"/>
              </a:defRPr>
            </a:lvl1pPr>
            <a:lvl2pPr marL="609585" indent="-304792" algn="l" defTabSz="914377" rtl="0" eaLnBrk="1" latinLnBrk="0" hangingPunct="1">
              <a:lnSpc>
                <a:spcPct val="90000"/>
              </a:lnSpc>
              <a:spcBef>
                <a:spcPts val="200"/>
              </a:spcBef>
              <a:spcAft>
                <a:spcPts val="400"/>
              </a:spcAft>
              <a:buClr>
                <a:schemeClr val="accent1"/>
              </a:buClr>
              <a:buFont typeface="Wingdings" panose="05000000000000000000" pitchFamily="2" charset="2"/>
              <a:buChar char="Ø"/>
              <a:defRPr sz="3200" kern="1200">
                <a:solidFill>
                  <a:schemeClr val="tx1"/>
                </a:solidFill>
                <a:latin typeface="+mn-lt"/>
                <a:ea typeface="+mn-ea"/>
                <a:cs typeface="+mn-cs"/>
              </a:defRPr>
            </a:lvl2pPr>
            <a:lvl3pPr marL="836063" indent="-226478" algn="l" defTabSz="914377" rtl="0" eaLnBrk="1" latinLnBrk="0" hangingPunct="1">
              <a:lnSpc>
                <a:spcPct val="90000"/>
              </a:lnSpc>
              <a:spcBef>
                <a:spcPts val="200"/>
              </a:spcBef>
              <a:spcAft>
                <a:spcPts val="400"/>
              </a:spcAft>
              <a:buClr>
                <a:schemeClr val="accent1"/>
              </a:buClr>
              <a:buFont typeface="Wingdings" panose="05000000000000000000" pitchFamily="2" charset="2"/>
              <a:buChar char="§"/>
              <a:defRPr sz="2667" kern="1200">
                <a:solidFill>
                  <a:schemeClr val="tx1"/>
                </a:solidFill>
                <a:latin typeface="+mn-lt"/>
                <a:ea typeface="+mn-ea"/>
                <a:cs typeface="+mn-cs"/>
              </a:defRPr>
            </a:lvl3pPr>
            <a:lvl4pPr marL="1071007" indent="-234945" algn="l" defTabSz="914377"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solidFill>
                <a:latin typeface="+mn-lt"/>
                <a:ea typeface="+mn-ea"/>
                <a:cs typeface="+mn-cs"/>
              </a:defRPr>
            </a:lvl4pPr>
            <a:lvl5pPr marL="1297485" indent="-226478" algn="l" defTabSz="914377" rtl="0" eaLnBrk="1" latinLnBrk="0" hangingPunct="1">
              <a:lnSpc>
                <a:spcPct val="90000"/>
              </a:lnSpc>
              <a:spcBef>
                <a:spcPts val="200"/>
              </a:spcBef>
              <a:spcAft>
                <a:spcPts val="400"/>
              </a:spcAft>
              <a:buClr>
                <a:schemeClr val="accent1"/>
              </a:buClr>
              <a:buFont typeface="Calibri" pitchFamily="34" charset="0"/>
              <a:buChar char="◦"/>
              <a:defRPr sz="2133"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It expands the node with least cost first. </a:t>
            </a:r>
          </a:p>
          <a:p>
            <a:r>
              <a:rPr lang="en-US"/>
              <a:t>Least cumulative cost is used to determine the next node to be expanded.</a:t>
            </a:r>
          </a:p>
          <a:p>
            <a:pPr marL="76198" indent="0">
              <a:buNone/>
            </a:pPr>
            <a:endParaRPr lang="en-US"/>
          </a:p>
          <a:p>
            <a:endParaRPr lang="en-US"/>
          </a:p>
        </p:txBody>
      </p:sp>
      <p:pic>
        <p:nvPicPr>
          <p:cNvPr id="11" name="Content Placeholder 8">
            <a:extLst>
              <a:ext uri="{FF2B5EF4-FFF2-40B4-BE49-F238E27FC236}">
                <a16:creationId xmlns:a16="http://schemas.microsoft.com/office/drawing/2014/main" id="{66E64788-8868-480D-B07A-129FF4F39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7204" y="1143001"/>
            <a:ext cx="6931839" cy="5021263"/>
          </a:xfrm>
          <a:prstGeom prst="rect">
            <a:avLst/>
          </a:prstGeom>
        </p:spPr>
      </p:pic>
    </p:spTree>
    <p:extLst>
      <p:ext uri="{BB962C8B-B14F-4D97-AF65-F5344CB8AC3E}">
        <p14:creationId xmlns:p14="http://schemas.microsoft.com/office/powerpoint/2010/main" val="482941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7FA7-301D-477D-8546-6E0C502D10C2}"/>
              </a:ext>
            </a:extLst>
          </p:cNvPr>
          <p:cNvSpPr>
            <a:spLocks noGrp="1"/>
          </p:cNvSpPr>
          <p:nvPr>
            <p:ph type="title"/>
          </p:nvPr>
        </p:nvSpPr>
        <p:spPr/>
        <p:txBody>
          <a:bodyPr>
            <a:normAutofit fontScale="90000"/>
          </a:bodyPr>
          <a:lstStyle/>
          <a:p>
            <a:r>
              <a:rPr lang="en-US"/>
              <a:t>Uniform Cost Search Overview</a:t>
            </a:r>
          </a:p>
        </p:txBody>
      </p:sp>
      <p:sp>
        <p:nvSpPr>
          <p:cNvPr id="4" name="Date Placeholder 3">
            <a:extLst>
              <a:ext uri="{FF2B5EF4-FFF2-40B4-BE49-F238E27FC236}">
                <a16:creationId xmlns:a16="http://schemas.microsoft.com/office/drawing/2014/main" id="{82A5D1ED-B477-4DB8-BDF6-1F8A5865261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B112897-1A7E-48B1-A680-573F654BB97D}"/>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85D94800-1052-4F10-BABD-761B15D7B96A}"/>
              </a:ext>
            </a:extLst>
          </p:cNvPr>
          <p:cNvSpPr>
            <a:spLocks noGrp="1"/>
          </p:cNvSpPr>
          <p:nvPr>
            <p:ph type="sldNum" sz="quarter" idx="12"/>
          </p:nvPr>
        </p:nvSpPr>
        <p:spPr/>
        <p:txBody>
          <a:bodyPr/>
          <a:lstStyle/>
          <a:p>
            <a:fld id="{B7884E68-CE57-44C0-BE0F-84C629DF22D5}" type="slidenum">
              <a:rPr lang="en-US" smtClean="0"/>
              <a:t>35</a:t>
            </a:fld>
            <a:endParaRPr lang="en-US"/>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30BB7FF2-C5AB-48A5-A564-3A8595D09827}"/>
                  </a:ext>
                </a:extLst>
              </p:cNvPr>
              <p:cNvSpPr>
                <a:spLocks noGrp="1"/>
              </p:cNvSpPr>
              <p:nvPr>
                <p:ph idx="1"/>
              </p:nvPr>
            </p:nvSpPr>
            <p:spPr>
              <a:xfrm>
                <a:off x="304800" y="1228154"/>
                <a:ext cx="11582400" cy="5024728"/>
              </a:xfrm>
            </p:spPr>
            <p:txBody>
              <a:bodyPr>
                <a:normAutofit fontScale="85000" lnSpcReduction="20000"/>
              </a:bodyPr>
              <a:lstStyle/>
              <a:p>
                <a:pPr marL="457200" indent="-381000"/>
                <a:r>
                  <a:rPr lang="en-US"/>
                  <a:t>It can be implemented using a </a:t>
                </a:r>
                <a:r>
                  <a:rPr lang="en-US" b="1"/>
                  <a:t>priority queue</a:t>
                </a:r>
                <a:r>
                  <a:rPr lang="en-US"/>
                  <a:t>, named here as </a:t>
                </a:r>
                <a:r>
                  <a:rPr lang="en-US" i="1" err="1"/>
                  <a:t>Priority_Queue</a:t>
                </a:r>
                <a:r>
                  <a:rPr lang="en-US"/>
                  <a:t>. </a:t>
                </a:r>
              </a:p>
              <a:p>
                <a:pPr marL="457200" indent="-381000"/>
                <a:r>
                  <a:rPr lang="en-US"/>
                  <a:t>The priority of an item in the priority queues will be the cost incurred. </a:t>
                </a:r>
              </a:p>
              <a:p>
                <a:pPr marL="457200" indent="-381000"/>
                <a:r>
                  <a:rPr lang="en-US"/>
                  <a:t>The front node of the queue is represented by </a:t>
                </a:r>
                <a:r>
                  <a:rPr lang="en-US" i="1" err="1"/>
                  <a:t>Priority_Queue.Head</a:t>
                </a:r>
                <a:endParaRPr lang="en-US" i="1"/>
              </a:p>
              <a:p>
                <a:pPr marL="457200" indent="-381000"/>
                <a:r>
                  <a:rPr lang="en-US"/>
                  <a:t>The last node of the queue is represented by </a:t>
                </a:r>
                <a:r>
                  <a:rPr lang="en-US" i="1" err="1"/>
                  <a:t>Priority_Queue.Tail</a:t>
                </a:r>
                <a:r>
                  <a:rPr lang="en-US" i="1"/>
                  <a:t> </a:t>
                </a:r>
                <a:r>
                  <a:rPr lang="en-US"/>
                  <a:t> </a:t>
                </a:r>
              </a:p>
              <a:p>
                <a:pPr marL="457200" indent="-381000"/>
                <a:r>
                  <a:rPr lang="en-US"/>
                  <a:t>The cost of the head node is </a:t>
                </a:r>
                <a:r>
                  <a:rPr lang="en-US" i="1" err="1"/>
                  <a:t>Priority_Queue.Head.Cost</a:t>
                </a:r>
                <a:r>
                  <a:rPr lang="en-US" i="1"/>
                  <a:t> </a:t>
                </a:r>
                <a:r>
                  <a:rPr lang="en-US"/>
                  <a:t> </a:t>
                </a:r>
              </a:p>
              <a:p>
                <a:pPr marL="457200" indent="-381000"/>
                <a:r>
                  <a:rPr lang="en-US"/>
                  <a:t>The inputs to this algorithm are: </a:t>
                </a:r>
              </a:p>
              <a:p>
                <a:pPr marL="759878" lvl="2" indent="-457200">
                  <a:buFont typeface="Wingdings" panose="05000000000000000000" pitchFamily="2" charset="2"/>
                  <a:buChar char="Ø"/>
                </a:pPr>
                <a:r>
                  <a:rPr lang="en-US"/>
                  <a:t>Weighted Graph denoted by (</a:t>
                </a:r>
                <a:r>
                  <a:rPr lang="en-US" err="1"/>
                  <a:t>wGraph</a:t>
                </a:r>
                <a:r>
                  <a:rPr lang="en-US"/>
                  <a:t>), </a:t>
                </a:r>
              </a:p>
              <a:p>
                <a:pPr marL="759878" lvl="2" indent="-457200">
                  <a:buFont typeface="Wingdings" panose="05000000000000000000" pitchFamily="2" charset="2"/>
                  <a:buChar char="Ø"/>
                </a:pPr>
                <a:r>
                  <a:rPr lang="en-US"/>
                  <a:t>Start node </a:t>
                </a:r>
                <a14:m>
                  <m:oMath xmlns:m="http://schemas.openxmlformats.org/officeDocument/2006/math">
                    <m:r>
                      <a:rPr lang="en-US" i="1" dirty="0" smtClean="0">
                        <a:latin typeface="Cambria Math" panose="02040503050406030204" pitchFamily="18" charset="0"/>
                      </a:rPr>
                      <m:t>𝑆</m:t>
                    </m:r>
                  </m:oMath>
                </a14:m>
                <a:r>
                  <a:rPr lang="en-US"/>
                  <a:t>, and </a:t>
                </a:r>
              </a:p>
              <a:p>
                <a:pPr marL="759878" lvl="2" indent="-457200">
                  <a:buFont typeface="Wingdings" panose="05000000000000000000" pitchFamily="2" charset="2"/>
                  <a:buChar char="Ø"/>
                </a:pPr>
                <a:r>
                  <a:rPr lang="en-US"/>
                  <a:t>Goal node 𝐺</a:t>
                </a:r>
              </a:p>
              <a:p>
                <a:pPr marL="457200" indent="-381000"/>
                <a:r>
                  <a:rPr lang="en-US"/>
                  <a:t>If goal is reached it returns success. </a:t>
                </a:r>
              </a:p>
              <a:p>
                <a:pPr marL="457200" indent="-381000"/>
                <a:r>
                  <a:rPr lang="en-US"/>
                  <a:t>If goal is not found and we have traversed the entire tree, the algorithm reports a failure and exits.</a:t>
                </a:r>
              </a:p>
            </p:txBody>
          </p:sp>
        </mc:Choice>
        <mc:Fallback xmlns="">
          <p:sp>
            <p:nvSpPr>
              <p:cNvPr id="11" name="Content Placeholder 10">
                <a:extLst>
                  <a:ext uri="{FF2B5EF4-FFF2-40B4-BE49-F238E27FC236}">
                    <a16:creationId xmlns:a16="http://schemas.microsoft.com/office/drawing/2014/main" id="{30BB7FF2-C5AB-48A5-A564-3A8595D09827}"/>
                  </a:ext>
                </a:extLst>
              </p:cNvPr>
              <p:cNvSpPr>
                <a:spLocks noGrp="1" noRot="1" noChangeAspect="1" noMove="1" noResize="1" noEditPoints="1" noAdjustHandles="1" noChangeArrowheads="1" noChangeShapeType="1" noTextEdit="1"/>
              </p:cNvSpPr>
              <p:nvPr>
                <p:ph idx="1"/>
              </p:nvPr>
            </p:nvSpPr>
            <p:spPr>
              <a:xfrm>
                <a:off x="304800" y="1228154"/>
                <a:ext cx="11582400" cy="5024728"/>
              </a:xfrm>
              <a:blipFill>
                <a:blip r:embed="rId3"/>
                <a:stretch>
                  <a:fillRect l="-1158" t="-3758" r="-1632" b="-970"/>
                </a:stretch>
              </a:blipFill>
            </p:spPr>
            <p:txBody>
              <a:bodyPr/>
              <a:lstStyle/>
              <a:p>
                <a:r>
                  <a:rPr lang="en-US">
                    <a:noFill/>
                  </a:rPr>
                  <a:t> </a:t>
                </a:r>
              </a:p>
            </p:txBody>
          </p:sp>
        </mc:Fallback>
      </mc:AlternateContent>
    </p:spTree>
    <p:extLst>
      <p:ext uri="{BB962C8B-B14F-4D97-AF65-F5344CB8AC3E}">
        <p14:creationId xmlns:p14="http://schemas.microsoft.com/office/powerpoint/2010/main" val="46519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7FA7-301D-477D-8546-6E0C502D10C2}"/>
              </a:ext>
            </a:extLst>
          </p:cNvPr>
          <p:cNvSpPr>
            <a:spLocks noGrp="1"/>
          </p:cNvSpPr>
          <p:nvPr>
            <p:ph type="title"/>
          </p:nvPr>
        </p:nvSpPr>
        <p:spPr/>
        <p:txBody>
          <a:bodyPr>
            <a:normAutofit fontScale="90000"/>
          </a:bodyPr>
          <a:lstStyle/>
          <a:p>
            <a:r>
              <a:rPr lang="en-US"/>
              <a:t>Uniform Cost Search (UCS) Algorithm</a:t>
            </a:r>
          </a:p>
        </p:txBody>
      </p:sp>
      <p:sp>
        <p:nvSpPr>
          <p:cNvPr id="4" name="Date Placeholder 3">
            <a:extLst>
              <a:ext uri="{FF2B5EF4-FFF2-40B4-BE49-F238E27FC236}">
                <a16:creationId xmlns:a16="http://schemas.microsoft.com/office/drawing/2014/main" id="{82A5D1ED-B477-4DB8-BDF6-1F8A5865261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B112897-1A7E-48B1-A680-573F654BB97D}"/>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85D94800-1052-4F10-BABD-761B15D7B96A}"/>
              </a:ext>
            </a:extLst>
          </p:cNvPr>
          <p:cNvSpPr>
            <a:spLocks noGrp="1"/>
          </p:cNvSpPr>
          <p:nvPr>
            <p:ph type="sldNum" sz="quarter" idx="12"/>
          </p:nvPr>
        </p:nvSpPr>
        <p:spPr/>
        <p:txBody>
          <a:bodyPr/>
          <a:lstStyle/>
          <a:p>
            <a:fld id="{B7884E68-CE57-44C0-BE0F-84C629DF22D5}" type="slidenum">
              <a:rPr lang="en-US" smtClean="0"/>
              <a:t>36</a:t>
            </a:fld>
            <a:endParaRPr lang="en-US"/>
          </a:p>
        </p:txBody>
      </p:sp>
      <p:graphicFrame>
        <p:nvGraphicFramePr>
          <p:cNvPr id="3" name="Table 7">
            <a:extLst>
              <a:ext uri="{FF2B5EF4-FFF2-40B4-BE49-F238E27FC236}">
                <a16:creationId xmlns:a16="http://schemas.microsoft.com/office/drawing/2014/main" id="{D09E134C-B1FA-41F7-8FBE-33FE8A40DD25}"/>
              </a:ext>
            </a:extLst>
          </p:cNvPr>
          <p:cNvGraphicFramePr>
            <a:graphicFrameLocks noGrp="1"/>
          </p:cNvGraphicFramePr>
          <p:nvPr>
            <p:ph idx="1"/>
            <p:extLst>
              <p:ext uri="{D42A27DB-BD31-4B8C-83A1-F6EECF244321}">
                <p14:modId xmlns:p14="http://schemas.microsoft.com/office/powerpoint/2010/main" val="122047784"/>
              </p:ext>
            </p:extLst>
          </p:nvPr>
        </p:nvGraphicFramePr>
        <p:xfrm>
          <a:off x="304800" y="1326091"/>
          <a:ext cx="5277134" cy="4768068"/>
        </p:xfrm>
        <a:graphic>
          <a:graphicData uri="http://schemas.openxmlformats.org/drawingml/2006/table">
            <a:tbl>
              <a:tblPr firstRow="1" bandRow="1">
                <a:tableStyleId>{6E25E649-3F16-4E02-A733-19D2CDBF48F0}</a:tableStyleId>
              </a:tblPr>
              <a:tblGrid>
                <a:gridCol w="5277134">
                  <a:extLst>
                    <a:ext uri="{9D8B030D-6E8A-4147-A177-3AD203B41FA5}">
                      <a16:colId xmlns:a16="http://schemas.microsoft.com/office/drawing/2014/main" val="1078770622"/>
                    </a:ext>
                  </a:extLst>
                </a:gridCol>
              </a:tblGrid>
              <a:tr h="382914">
                <a:tc>
                  <a:txBody>
                    <a:bodyPr/>
                    <a:lstStyle/>
                    <a:p>
                      <a:r>
                        <a:rPr lang="en-US" sz="1800" b="1" kern="1200">
                          <a:solidFill>
                            <a:schemeClr val="lt1"/>
                          </a:solidFill>
                          <a:effectLst/>
                        </a:rPr>
                        <a:t>Algorithm: UCS (Input: </a:t>
                      </a:r>
                      <a:r>
                        <a:rPr lang="en-US" sz="1800" b="1" kern="1200" err="1">
                          <a:solidFill>
                            <a:schemeClr val="lt1"/>
                          </a:solidFill>
                          <a:effectLst/>
                        </a:rPr>
                        <a:t>wGraph</a:t>
                      </a:r>
                      <a:r>
                        <a:rPr lang="en-US" sz="1800" b="1" kern="1200">
                          <a:solidFill>
                            <a:schemeClr val="lt1"/>
                          </a:solidFill>
                          <a:effectLst/>
                        </a:rPr>
                        <a:t>, S, G)</a:t>
                      </a:r>
                      <a:endParaRPr lang="en-US"/>
                    </a:p>
                  </a:txBody>
                  <a:tcPr/>
                </a:tc>
                <a:extLst>
                  <a:ext uri="{0D108BD9-81ED-4DB2-BD59-A6C34878D82A}">
                    <a16:rowId xmlns:a16="http://schemas.microsoft.com/office/drawing/2014/main" val="3786916785"/>
                  </a:ext>
                </a:extLst>
              </a:tr>
              <a:tr h="382914">
                <a:tc>
                  <a:txBody>
                    <a:bodyPr/>
                    <a:lstStyle/>
                    <a:p>
                      <a:r>
                        <a:rPr lang="en-US" sz="1800" kern="1200">
                          <a:solidFill>
                            <a:schemeClr val="dk1"/>
                          </a:solidFill>
                          <a:effectLst/>
                        </a:rPr>
                        <a:t>1:   </a:t>
                      </a:r>
                      <a:r>
                        <a:rPr lang="en-US" sz="1800" b="1" kern="1200" err="1">
                          <a:solidFill>
                            <a:schemeClr val="dk1"/>
                          </a:solidFill>
                          <a:effectLst/>
                        </a:rPr>
                        <a:t>Priority_Queue</a:t>
                      </a:r>
                      <a:r>
                        <a:rPr lang="en-US" sz="1800" kern="1200">
                          <a:solidFill>
                            <a:schemeClr val="dk1"/>
                          </a:solidFill>
                          <a:effectLst/>
                        </a:rPr>
                        <a:t>= [S]</a:t>
                      </a:r>
                      <a:endParaRPr lang="en-US"/>
                    </a:p>
                  </a:txBody>
                  <a:tcPr/>
                </a:tc>
                <a:extLst>
                  <a:ext uri="{0D108BD9-81ED-4DB2-BD59-A6C34878D82A}">
                    <a16:rowId xmlns:a16="http://schemas.microsoft.com/office/drawing/2014/main" val="3208792192"/>
                  </a:ext>
                </a:extLst>
              </a:tr>
              <a:tr h="382914">
                <a:tc>
                  <a:txBody>
                    <a:bodyPr/>
                    <a:lstStyle/>
                    <a:p>
                      <a:r>
                        <a:rPr lang="en-US" sz="1800" kern="1200">
                          <a:solidFill>
                            <a:schemeClr val="dk1"/>
                          </a:solidFill>
                          <a:effectLst/>
                        </a:rPr>
                        <a:t>2:   </a:t>
                      </a:r>
                      <a:r>
                        <a:rPr lang="en-US" sz="1800" b="1" kern="1200">
                          <a:solidFill>
                            <a:schemeClr val="dk1"/>
                          </a:solidFill>
                          <a:effectLst/>
                        </a:rPr>
                        <a:t>repeat</a:t>
                      </a:r>
                      <a:endParaRPr lang="en-US" b="1"/>
                    </a:p>
                  </a:txBody>
                  <a:tcPr/>
                </a:tc>
                <a:extLst>
                  <a:ext uri="{0D108BD9-81ED-4DB2-BD59-A6C34878D82A}">
                    <a16:rowId xmlns:a16="http://schemas.microsoft.com/office/drawing/2014/main" val="2483839918"/>
                  </a:ext>
                </a:extLst>
              </a:tr>
              <a:tr h="382914">
                <a:tc>
                  <a:txBody>
                    <a:bodyPr/>
                    <a:lstStyle/>
                    <a:p>
                      <a:r>
                        <a:rPr lang="en-US" sz="1800" kern="1200">
                          <a:solidFill>
                            <a:schemeClr val="dk1"/>
                          </a:solidFill>
                          <a:effectLst/>
                        </a:rPr>
                        <a:t>3:        </a:t>
                      </a:r>
                      <a:r>
                        <a:rPr lang="en-US" sz="1800" b="1" kern="1200">
                          <a:solidFill>
                            <a:schemeClr val="dk1"/>
                          </a:solidFill>
                          <a:effectLst/>
                        </a:rPr>
                        <a:t>if</a:t>
                      </a:r>
                      <a:r>
                        <a:rPr lang="en-US" sz="1800" kern="1200">
                          <a:solidFill>
                            <a:schemeClr val="dk1"/>
                          </a:solidFill>
                          <a:effectLst/>
                        </a:rPr>
                        <a:t> </a:t>
                      </a:r>
                      <a:r>
                        <a:rPr lang="en-US" sz="1800" b="1" kern="1200" err="1">
                          <a:solidFill>
                            <a:schemeClr val="dk1"/>
                          </a:solidFill>
                          <a:effectLst/>
                        </a:rPr>
                        <a:t>Priority_Queue</a:t>
                      </a:r>
                      <a:r>
                        <a:rPr lang="en-US" sz="1800" kern="1200" err="1">
                          <a:solidFill>
                            <a:schemeClr val="dk1"/>
                          </a:solidFill>
                          <a:effectLst/>
                        </a:rPr>
                        <a:t>.</a:t>
                      </a:r>
                      <a:r>
                        <a:rPr lang="en-US" sz="1800" i="1" kern="1200" err="1">
                          <a:solidFill>
                            <a:schemeClr val="dk1"/>
                          </a:solidFill>
                          <a:effectLst/>
                        </a:rPr>
                        <a:t>Head</a:t>
                      </a:r>
                      <a:r>
                        <a:rPr lang="en-US" sz="1800" kern="1200">
                          <a:solidFill>
                            <a:schemeClr val="dk1"/>
                          </a:solidFill>
                          <a:effectLst/>
                        </a:rPr>
                        <a:t> = G </a:t>
                      </a:r>
                      <a:r>
                        <a:rPr lang="en-US" sz="1800" b="1" kern="1200">
                          <a:solidFill>
                            <a:schemeClr val="dk1"/>
                          </a:solidFill>
                          <a:effectLst/>
                        </a:rPr>
                        <a:t>then</a:t>
                      </a:r>
                      <a:endParaRPr lang="en-US" b="1"/>
                    </a:p>
                  </a:txBody>
                  <a:tcPr/>
                </a:tc>
                <a:extLst>
                  <a:ext uri="{0D108BD9-81ED-4DB2-BD59-A6C34878D82A}">
                    <a16:rowId xmlns:a16="http://schemas.microsoft.com/office/drawing/2014/main" val="3955823526"/>
                  </a:ext>
                </a:extLst>
              </a:tr>
              <a:tr h="382914">
                <a:tc>
                  <a:txBody>
                    <a:bodyPr/>
                    <a:lstStyle/>
                    <a:p>
                      <a:r>
                        <a:rPr lang="en-US" sz="1800" kern="1200">
                          <a:solidFill>
                            <a:schemeClr val="dk1"/>
                          </a:solidFill>
                          <a:effectLst/>
                        </a:rPr>
                        <a:t>4:             return </a:t>
                      </a:r>
                      <a:r>
                        <a:rPr lang="en-US" sz="1800" i="1" kern="1200">
                          <a:solidFill>
                            <a:schemeClr val="dk1"/>
                          </a:solidFill>
                          <a:effectLst/>
                        </a:rPr>
                        <a:t>success</a:t>
                      </a:r>
                      <a:endParaRPr lang="en-US" i="1"/>
                    </a:p>
                  </a:txBody>
                  <a:tcPr/>
                </a:tc>
                <a:extLst>
                  <a:ext uri="{0D108BD9-81ED-4DB2-BD59-A6C34878D82A}">
                    <a16:rowId xmlns:a16="http://schemas.microsoft.com/office/drawing/2014/main" val="1145083490"/>
                  </a:ext>
                </a:extLst>
              </a:tr>
              <a:tr h="382914">
                <a:tc>
                  <a:txBody>
                    <a:bodyPr/>
                    <a:lstStyle/>
                    <a:p>
                      <a:r>
                        <a:rPr lang="en-US" sz="1800" kern="1200">
                          <a:solidFill>
                            <a:schemeClr val="dk1"/>
                          </a:solidFill>
                          <a:effectLst/>
                        </a:rPr>
                        <a:t>5:        </a:t>
                      </a:r>
                      <a:r>
                        <a:rPr lang="en-US" sz="1800" b="1" kern="1200">
                          <a:solidFill>
                            <a:schemeClr val="dk1"/>
                          </a:solidFill>
                          <a:effectLst/>
                        </a:rPr>
                        <a:t>end if</a:t>
                      </a:r>
                      <a:endParaRPr lang="en-US" b="1"/>
                    </a:p>
                  </a:txBody>
                  <a:tcPr/>
                </a:tc>
                <a:extLst>
                  <a:ext uri="{0D108BD9-81ED-4DB2-BD59-A6C34878D82A}">
                    <a16:rowId xmlns:a16="http://schemas.microsoft.com/office/drawing/2014/main" val="4292651953"/>
                  </a:ext>
                </a:extLst>
              </a:tr>
              <a:tr h="660921">
                <a:tc>
                  <a:txBody>
                    <a:bodyPr/>
                    <a:lstStyle/>
                    <a:p>
                      <a:pPr marL="568325" indent="-568325"/>
                      <a:r>
                        <a:rPr lang="en-US" sz="1800" kern="1200">
                          <a:solidFill>
                            <a:schemeClr val="dk1"/>
                          </a:solidFill>
                          <a:effectLst/>
                        </a:rPr>
                        <a:t>6:        generate children set </a:t>
                      </a:r>
                      <a:r>
                        <a:rPr lang="en-US" sz="1800" b="1" kern="1200">
                          <a:solidFill>
                            <a:schemeClr val="dk1"/>
                          </a:solidFill>
                          <a:effectLst/>
                        </a:rPr>
                        <a:t>C</a:t>
                      </a:r>
                      <a:r>
                        <a:rPr lang="en-US" sz="1800" kern="1200">
                          <a:solidFill>
                            <a:schemeClr val="dk1"/>
                          </a:solidFill>
                          <a:effectLst/>
                        </a:rPr>
                        <a:t> of </a:t>
                      </a:r>
                      <a:r>
                        <a:rPr lang="en-US" sz="1800" b="1" kern="1200" err="1">
                          <a:solidFill>
                            <a:schemeClr val="dk1"/>
                          </a:solidFill>
                          <a:effectLst/>
                        </a:rPr>
                        <a:t>Priority_Queue</a:t>
                      </a:r>
                      <a:r>
                        <a:rPr lang="en-US" sz="1800" kern="1200" err="1">
                          <a:solidFill>
                            <a:schemeClr val="dk1"/>
                          </a:solidFill>
                          <a:effectLst/>
                        </a:rPr>
                        <a:t>.</a:t>
                      </a:r>
                      <a:r>
                        <a:rPr lang="en-US" sz="1800" i="1" kern="1200" err="1">
                          <a:solidFill>
                            <a:schemeClr val="dk1"/>
                          </a:solidFill>
                          <a:effectLst/>
                        </a:rPr>
                        <a:t>Head</a:t>
                      </a:r>
                      <a:r>
                        <a:rPr lang="en-US" sz="1800" i="1" kern="1200">
                          <a:solidFill>
                            <a:schemeClr val="dk1"/>
                          </a:solidFill>
                          <a:effectLst/>
                        </a:rPr>
                        <a:t> and calculate their </a:t>
                      </a:r>
                      <a:r>
                        <a:rPr lang="en-US" i="1"/>
                        <a:t>cumulative</a:t>
                      </a:r>
                      <a:r>
                        <a:rPr lang="en-US"/>
                        <a:t> </a:t>
                      </a:r>
                      <a:r>
                        <a:rPr lang="en-US" sz="1800" i="1" kern="1200">
                          <a:solidFill>
                            <a:schemeClr val="dk1"/>
                          </a:solidFill>
                          <a:effectLst/>
                        </a:rPr>
                        <a:t>cost </a:t>
                      </a:r>
                      <a:endParaRPr lang="en-US" i="1"/>
                    </a:p>
                  </a:txBody>
                  <a:tcPr/>
                </a:tc>
                <a:extLst>
                  <a:ext uri="{0D108BD9-81ED-4DB2-BD59-A6C34878D82A}">
                    <a16:rowId xmlns:a16="http://schemas.microsoft.com/office/drawing/2014/main" val="2803804344"/>
                  </a:ext>
                </a:extLst>
              </a:tr>
              <a:tr h="382914">
                <a:tc>
                  <a:txBody>
                    <a:bodyPr/>
                    <a:lstStyle/>
                    <a:p>
                      <a:r>
                        <a:rPr lang="en-US" sz="1800" kern="1200">
                          <a:solidFill>
                            <a:schemeClr val="dk1"/>
                          </a:solidFill>
                          <a:effectLst/>
                        </a:rPr>
                        <a:t>7:        delete </a:t>
                      </a:r>
                      <a:r>
                        <a:rPr lang="en-US" sz="1800" b="1" kern="1200" err="1">
                          <a:solidFill>
                            <a:schemeClr val="dk1"/>
                          </a:solidFill>
                          <a:effectLst/>
                        </a:rPr>
                        <a:t>Priority_Queue</a:t>
                      </a:r>
                      <a:r>
                        <a:rPr lang="en-US" sz="1800" kern="1200" err="1">
                          <a:solidFill>
                            <a:schemeClr val="dk1"/>
                          </a:solidFill>
                          <a:effectLst/>
                        </a:rPr>
                        <a:t>.</a:t>
                      </a:r>
                      <a:r>
                        <a:rPr lang="en-US" sz="1800" i="1" kern="1200" err="1">
                          <a:solidFill>
                            <a:schemeClr val="dk1"/>
                          </a:solidFill>
                          <a:effectLst/>
                        </a:rPr>
                        <a:t>Head</a:t>
                      </a:r>
                      <a:endParaRPr lang="en-US" i="1"/>
                    </a:p>
                  </a:txBody>
                  <a:tcPr/>
                </a:tc>
                <a:extLst>
                  <a:ext uri="{0D108BD9-81ED-4DB2-BD59-A6C34878D82A}">
                    <a16:rowId xmlns:a16="http://schemas.microsoft.com/office/drawing/2014/main" val="1518851760"/>
                  </a:ext>
                </a:extLst>
              </a:tr>
              <a:tr h="660921">
                <a:tc>
                  <a:txBody>
                    <a:bodyPr/>
                    <a:lstStyle/>
                    <a:p>
                      <a:pPr marL="568325" indent="-568325"/>
                      <a:r>
                        <a:rPr lang="en-US" sz="1800" kern="1200">
                          <a:solidFill>
                            <a:schemeClr val="dk1"/>
                          </a:solidFill>
                          <a:effectLst/>
                        </a:rPr>
                        <a:t>8:        </a:t>
                      </a:r>
                      <a:r>
                        <a:rPr lang="en-US" sz="1800" b="1" kern="1200">
                          <a:solidFill>
                            <a:schemeClr val="dk1"/>
                          </a:solidFill>
                          <a:effectLst/>
                        </a:rPr>
                        <a:t>insert</a:t>
                      </a:r>
                      <a:r>
                        <a:rPr lang="en-US" sz="1800" kern="1200">
                          <a:solidFill>
                            <a:schemeClr val="dk1"/>
                          </a:solidFill>
                          <a:effectLst/>
                        </a:rPr>
                        <a:t> </a:t>
                      </a:r>
                      <a:r>
                        <a:rPr lang="en-US" sz="1800" b="1" kern="1200">
                          <a:solidFill>
                            <a:schemeClr val="dk1"/>
                          </a:solidFill>
                          <a:effectLst/>
                        </a:rPr>
                        <a:t>C</a:t>
                      </a:r>
                      <a:r>
                        <a:rPr lang="en-US" sz="1800" kern="1200">
                          <a:solidFill>
                            <a:schemeClr val="dk1"/>
                          </a:solidFill>
                          <a:effectLst/>
                        </a:rPr>
                        <a:t> into the </a:t>
                      </a:r>
                      <a:r>
                        <a:rPr lang="en-US" sz="1800" b="1" kern="1200" err="1">
                          <a:solidFill>
                            <a:schemeClr val="dk1"/>
                          </a:solidFill>
                          <a:effectLst/>
                        </a:rPr>
                        <a:t>Priority_Queue</a:t>
                      </a:r>
                      <a:r>
                        <a:rPr lang="en-US" sz="1800" b="1" kern="1200">
                          <a:solidFill>
                            <a:schemeClr val="dk1"/>
                          </a:solidFill>
                          <a:effectLst/>
                        </a:rPr>
                        <a:t> </a:t>
                      </a:r>
                      <a:r>
                        <a:rPr lang="en-US" sz="1800" b="0" kern="1200">
                          <a:solidFill>
                            <a:schemeClr val="dk1"/>
                          </a:solidFill>
                          <a:effectLst/>
                        </a:rPr>
                        <a:t>based on the new </a:t>
                      </a:r>
                      <a:r>
                        <a:rPr lang="en-US" i="1"/>
                        <a:t>cumulative </a:t>
                      </a:r>
                      <a:r>
                        <a:rPr lang="en-US" sz="1800" b="0" kern="1200">
                          <a:solidFill>
                            <a:schemeClr val="dk1"/>
                          </a:solidFill>
                          <a:effectLst/>
                        </a:rPr>
                        <a:t>cost </a:t>
                      </a:r>
                      <a:endParaRPr lang="en-US" b="0"/>
                    </a:p>
                  </a:txBody>
                  <a:tcPr/>
                </a:tc>
                <a:extLst>
                  <a:ext uri="{0D108BD9-81ED-4DB2-BD59-A6C34878D82A}">
                    <a16:rowId xmlns:a16="http://schemas.microsoft.com/office/drawing/2014/main" val="2740270543"/>
                  </a:ext>
                </a:extLst>
              </a:tr>
              <a:tr h="382914">
                <a:tc>
                  <a:txBody>
                    <a:bodyPr/>
                    <a:lstStyle/>
                    <a:p>
                      <a:r>
                        <a:rPr lang="en-US" sz="1800" kern="1200">
                          <a:solidFill>
                            <a:schemeClr val="dk1"/>
                          </a:solidFill>
                          <a:effectLst/>
                        </a:rPr>
                        <a:t>9:   </a:t>
                      </a:r>
                      <a:r>
                        <a:rPr lang="en-US" sz="1800" b="1" kern="1200">
                          <a:solidFill>
                            <a:schemeClr val="dk1"/>
                          </a:solidFill>
                          <a:effectLst/>
                        </a:rPr>
                        <a:t>until </a:t>
                      </a:r>
                      <a:r>
                        <a:rPr lang="en-US" sz="1800" b="1" kern="1200" err="1">
                          <a:solidFill>
                            <a:schemeClr val="dk1"/>
                          </a:solidFill>
                          <a:effectLst/>
                        </a:rPr>
                        <a:t>Priority_Queue</a:t>
                      </a:r>
                      <a:r>
                        <a:rPr lang="en-US" sz="1800" b="1" kern="1200">
                          <a:solidFill>
                            <a:schemeClr val="dk1"/>
                          </a:solidFill>
                          <a:effectLst/>
                        </a:rPr>
                        <a:t> </a:t>
                      </a:r>
                      <a:r>
                        <a:rPr lang="en-US" sz="1800" kern="1200">
                          <a:solidFill>
                            <a:schemeClr val="dk1"/>
                          </a:solidFill>
                          <a:effectLst/>
                        </a:rPr>
                        <a:t>= []</a:t>
                      </a:r>
                      <a:endParaRPr lang="en-US"/>
                    </a:p>
                  </a:txBody>
                  <a:tcPr/>
                </a:tc>
                <a:extLst>
                  <a:ext uri="{0D108BD9-81ED-4DB2-BD59-A6C34878D82A}">
                    <a16:rowId xmlns:a16="http://schemas.microsoft.com/office/drawing/2014/main" val="1888299871"/>
                  </a:ext>
                </a:extLst>
              </a:tr>
              <a:tr h="382914">
                <a:tc>
                  <a:txBody>
                    <a:bodyPr/>
                    <a:lstStyle/>
                    <a:p>
                      <a:r>
                        <a:rPr lang="en-US" sz="1800" kern="1200">
                          <a:solidFill>
                            <a:schemeClr val="dk1"/>
                          </a:solidFill>
                          <a:effectLst/>
                        </a:rPr>
                        <a:t>10: return fail</a:t>
                      </a:r>
                      <a:endParaRPr lang="en-US"/>
                    </a:p>
                  </a:txBody>
                  <a:tcPr/>
                </a:tc>
                <a:extLst>
                  <a:ext uri="{0D108BD9-81ED-4DB2-BD59-A6C34878D82A}">
                    <a16:rowId xmlns:a16="http://schemas.microsoft.com/office/drawing/2014/main" val="1421913310"/>
                  </a:ext>
                </a:extLst>
              </a:tr>
            </a:tbl>
          </a:graphicData>
        </a:graphic>
      </p:graphicFrame>
      <p:sp>
        <p:nvSpPr>
          <p:cNvPr id="14" name="Arrow: Left-Right 13">
            <a:extLst>
              <a:ext uri="{FF2B5EF4-FFF2-40B4-BE49-F238E27FC236}">
                <a16:creationId xmlns:a16="http://schemas.microsoft.com/office/drawing/2014/main" id="{6F626250-0EAC-4288-923A-FFD9217AA1D2}"/>
              </a:ext>
            </a:extLst>
          </p:cNvPr>
          <p:cNvSpPr/>
          <p:nvPr/>
        </p:nvSpPr>
        <p:spPr>
          <a:xfrm>
            <a:off x="5847427" y="3503436"/>
            <a:ext cx="769398" cy="2818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C803FDB-9586-4E56-AC7B-8D9402897993}"/>
              </a:ext>
            </a:extLst>
          </p:cNvPr>
          <p:cNvPicPr>
            <a:picLocks noChangeAspect="1"/>
          </p:cNvPicPr>
          <p:nvPr/>
        </p:nvPicPr>
        <p:blipFill>
          <a:blip r:embed="rId3"/>
          <a:stretch>
            <a:fillRect/>
          </a:stretch>
        </p:blipFill>
        <p:spPr>
          <a:xfrm>
            <a:off x="6972301" y="1326091"/>
            <a:ext cx="4391024" cy="4768071"/>
          </a:xfrm>
          <a:prstGeom prst="rect">
            <a:avLst/>
          </a:prstGeom>
        </p:spPr>
      </p:pic>
    </p:spTree>
    <p:extLst>
      <p:ext uri="{BB962C8B-B14F-4D97-AF65-F5344CB8AC3E}">
        <p14:creationId xmlns:p14="http://schemas.microsoft.com/office/powerpoint/2010/main" val="8364789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AB14-318F-4475-A32E-AFAC9F478C76}"/>
              </a:ext>
            </a:extLst>
          </p:cNvPr>
          <p:cNvSpPr>
            <a:spLocks noGrp="1"/>
          </p:cNvSpPr>
          <p:nvPr>
            <p:ph type="title"/>
          </p:nvPr>
        </p:nvSpPr>
        <p:spPr/>
        <p:txBody>
          <a:bodyPr>
            <a:normAutofit fontScale="90000"/>
          </a:bodyPr>
          <a:lstStyle/>
          <a:p>
            <a:r>
              <a:rPr lang="en-US" sz="4800" kern="1200">
                <a:solidFill>
                  <a:srgbClr val="002060"/>
                </a:solidFill>
                <a:latin typeface="+mn-lt"/>
                <a:ea typeface="+mn-ea"/>
                <a:cs typeface="+mn-cs"/>
              </a:rPr>
              <a:t>Uniform-Cost Search using Priority </a:t>
            </a:r>
            <a:r>
              <a:rPr lang="en-US">
                <a:solidFill>
                  <a:srgbClr val="002060"/>
                </a:solidFill>
                <a:latin typeface="+mn-lt"/>
                <a:ea typeface="+mn-ea"/>
                <a:cs typeface="+mn-cs"/>
              </a:rPr>
              <a:t>Q</a:t>
            </a:r>
            <a:r>
              <a:rPr lang="en-US" sz="4800" kern="1200">
                <a:solidFill>
                  <a:srgbClr val="002060"/>
                </a:solidFill>
                <a:latin typeface="+mn-lt"/>
                <a:ea typeface="+mn-ea"/>
                <a:cs typeface="+mn-cs"/>
              </a:rPr>
              <a:t>ueues</a:t>
            </a:r>
            <a:endParaRPr lang="en-US"/>
          </a:p>
        </p:txBody>
      </p:sp>
      <p:sp>
        <p:nvSpPr>
          <p:cNvPr id="4" name="Date Placeholder 3">
            <a:extLst>
              <a:ext uri="{FF2B5EF4-FFF2-40B4-BE49-F238E27FC236}">
                <a16:creationId xmlns:a16="http://schemas.microsoft.com/office/drawing/2014/main" id="{5659CB65-A51D-42ED-8790-05E19C2D26C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213970B-D577-424A-81A2-723361A9FCE3}"/>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CF8BD7D7-8CC8-4CD5-ABAF-786F6C4CD0AA}"/>
              </a:ext>
            </a:extLst>
          </p:cNvPr>
          <p:cNvSpPr>
            <a:spLocks noGrp="1"/>
          </p:cNvSpPr>
          <p:nvPr>
            <p:ph type="sldNum" sz="quarter" idx="12"/>
          </p:nvPr>
        </p:nvSpPr>
        <p:spPr/>
        <p:txBody>
          <a:bodyPr/>
          <a:lstStyle/>
          <a:p>
            <a:fld id="{B7884E68-CE57-44C0-BE0F-84C629DF22D5}" type="slidenum">
              <a:rPr lang="en-US" smtClean="0"/>
              <a:t>37</a:t>
            </a:fld>
            <a:endParaRPr lang="en-US"/>
          </a:p>
        </p:txBody>
      </p:sp>
      <p:pic>
        <p:nvPicPr>
          <p:cNvPr id="13" name="Content Placeholder 12" descr="Diagram&#10;&#10;Description automatically generated">
            <a:extLst>
              <a:ext uri="{FF2B5EF4-FFF2-40B4-BE49-F238E27FC236}">
                <a16:creationId xmlns:a16="http://schemas.microsoft.com/office/drawing/2014/main" id="{CEF15E35-9540-448F-88F6-5E6F4EB879E2}"/>
              </a:ext>
            </a:extLst>
          </p:cNvPr>
          <p:cNvPicPr>
            <a:picLocks noGrp="1" noChangeAspect="1"/>
          </p:cNvPicPr>
          <p:nvPr>
            <p:ph sz="half" idx="2"/>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7088957" y="1207602"/>
            <a:ext cx="3789575" cy="5031536"/>
          </a:xfrm>
          <a:prstGeom prst="rect">
            <a:avLst/>
          </a:prstGeom>
        </p:spPr>
      </p:pic>
      <p:sp>
        <p:nvSpPr>
          <p:cNvPr id="7" name="Content Placeholder 6">
            <a:extLst>
              <a:ext uri="{FF2B5EF4-FFF2-40B4-BE49-F238E27FC236}">
                <a16:creationId xmlns:a16="http://schemas.microsoft.com/office/drawing/2014/main" id="{0F714BF2-846F-405B-9602-5D709C2B669C}"/>
              </a:ext>
            </a:extLst>
          </p:cNvPr>
          <p:cNvSpPr>
            <a:spLocks noGrp="1"/>
          </p:cNvSpPr>
          <p:nvPr>
            <p:ph sz="half" idx="1"/>
          </p:nvPr>
        </p:nvSpPr>
        <p:spPr>
          <a:xfrm>
            <a:off x="304799" y="1193800"/>
            <a:ext cx="6482499" cy="5080000"/>
          </a:xfrm>
        </p:spPr>
        <p:txBody>
          <a:bodyPr>
            <a:normAutofit fontScale="70000" lnSpcReduction="20000"/>
          </a:bodyPr>
          <a:lstStyle/>
          <a:p>
            <a:pPr marL="76198" indent="0">
              <a:spcBef>
                <a:spcPts val="0"/>
              </a:spcBef>
              <a:buNone/>
            </a:pPr>
            <a:r>
              <a:rPr lang="en-US"/>
              <a:t>1. Queue: [S]</a:t>
            </a:r>
          </a:p>
          <a:p>
            <a:pPr marL="76198" indent="0">
              <a:spcBef>
                <a:spcPts val="0"/>
              </a:spcBef>
              <a:buNone/>
            </a:pPr>
            <a:r>
              <a:rPr lang="en-US"/>
              <a:t>    Cost:       0</a:t>
            </a:r>
          </a:p>
          <a:p>
            <a:pPr marL="76198" indent="0">
              <a:spcBef>
                <a:spcPts val="0"/>
              </a:spcBef>
              <a:buNone/>
            </a:pPr>
            <a:r>
              <a:rPr lang="en-US"/>
              <a:t>2. Queue: [S,A] [S,B]</a:t>
            </a:r>
          </a:p>
          <a:p>
            <a:pPr marL="76198" indent="0">
              <a:spcBef>
                <a:spcPts val="0"/>
              </a:spcBef>
              <a:buNone/>
            </a:pPr>
            <a:r>
              <a:rPr lang="en-US"/>
              <a:t>    Cost:        3        5</a:t>
            </a:r>
          </a:p>
          <a:p>
            <a:pPr marL="76198" indent="0">
              <a:spcBef>
                <a:spcPts val="0"/>
              </a:spcBef>
              <a:buNone/>
            </a:pPr>
            <a:r>
              <a:rPr lang="en-US"/>
              <a:t>3. Queue: [S,B] [S,A,D] [S,A,B]</a:t>
            </a:r>
          </a:p>
          <a:p>
            <a:pPr marL="76198" indent="0">
              <a:spcBef>
                <a:spcPts val="0"/>
              </a:spcBef>
              <a:buNone/>
            </a:pPr>
            <a:r>
              <a:rPr lang="en-US"/>
              <a:t>    Cost:         5         6          7</a:t>
            </a:r>
          </a:p>
          <a:p>
            <a:pPr marL="76198" indent="0">
              <a:spcBef>
                <a:spcPts val="0"/>
              </a:spcBef>
              <a:buNone/>
            </a:pPr>
            <a:r>
              <a:rPr lang="en-US"/>
              <a:t>4. Queue: [S,A,D] [S,A,B] [S,B,A] [S,B,C]</a:t>
            </a:r>
          </a:p>
          <a:p>
            <a:pPr marL="76198" indent="0">
              <a:spcBef>
                <a:spcPts val="0"/>
              </a:spcBef>
              <a:buNone/>
            </a:pPr>
            <a:r>
              <a:rPr lang="en-US"/>
              <a:t>    Cost:          6           7            9          9</a:t>
            </a:r>
          </a:p>
          <a:p>
            <a:pPr marL="76198" indent="0">
              <a:spcBef>
                <a:spcPts val="0"/>
              </a:spcBef>
              <a:buNone/>
            </a:pPr>
            <a:r>
              <a:rPr lang="en-US"/>
              <a:t>5. Queue: [S,A,B] [S,B,A] [S,B,C] [S,A,D,G]</a:t>
            </a:r>
          </a:p>
          <a:p>
            <a:pPr marL="76198" indent="0">
              <a:spcBef>
                <a:spcPts val="0"/>
              </a:spcBef>
              <a:buNone/>
            </a:pPr>
            <a:r>
              <a:rPr lang="en-US"/>
              <a:t>    Cost:          7            9           9          11 </a:t>
            </a:r>
          </a:p>
          <a:p>
            <a:pPr marL="76198" indent="0">
              <a:spcBef>
                <a:spcPts val="0"/>
              </a:spcBef>
              <a:buNone/>
            </a:pPr>
            <a:r>
              <a:rPr lang="en-US"/>
              <a:t>6. Queue: [S,B,A] [S,B,C] [S,A,B,C] [S,A,D,G]</a:t>
            </a:r>
          </a:p>
          <a:p>
            <a:pPr marL="76198" indent="0">
              <a:spcBef>
                <a:spcPts val="0"/>
              </a:spcBef>
              <a:buNone/>
            </a:pPr>
            <a:r>
              <a:rPr lang="en-US"/>
              <a:t>    Cost:          9           9          11             11 </a:t>
            </a:r>
          </a:p>
          <a:p>
            <a:pPr marL="76198" indent="0">
              <a:spcBef>
                <a:spcPts val="0"/>
              </a:spcBef>
              <a:buNone/>
            </a:pPr>
            <a:r>
              <a:rPr lang="en-US"/>
              <a:t>7. Queue: [S,B,C] [S,A,B,C] [S,A,D,G] [S,B,A,D]</a:t>
            </a:r>
          </a:p>
          <a:p>
            <a:pPr marL="76198" indent="0">
              <a:spcBef>
                <a:spcPts val="0"/>
              </a:spcBef>
              <a:buNone/>
            </a:pPr>
            <a:r>
              <a:rPr lang="en-US"/>
              <a:t>    Cost:          9           11            11             12</a:t>
            </a:r>
          </a:p>
          <a:p>
            <a:pPr marL="76198" indent="0">
              <a:spcBef>
                <a:spcPts val="0"/>
              </a:spcBef>
              <a:buNone/>
            </a:pPr>
            <a:r>
              <a:rPr lang="en-US"/>
              <a:t>8. Queue: [S,A,B,C] [S,A,D,G] [S,B,A,D] [S,B,C,E] </a:t>
            </a:r>
          </a:p>
          <a:p>
            <a:pPr marL="76198" indent="0">
              <a:spcBef>
                <a:spcPts val="0"/>
              </a:spcBef>
              <a:buNone/>
            </a:pPr>
            <a:r>
              <a:rPr lang="en-US"/>
              <a:t>    Cost:          11            11             12             16</a:t>
            </a:r>
          </a:p>
          <a:p>
            <a:pPr marL="76198" indent="0">
              <a:spcBef>
                <a:spcPts val="0"/>
              </a:spcBef>
              <a:buNone/>
            </a:pPr>
            <a:r>
              <a:rPr lang="en-US"/>
              <a:t>9. Queue: [S,A,D,G] [S,B,A,D] [S,B,C,E] [S,A,B,C,E] </a:t>
            </a:r>
          </a:p>
          <a:p>
            <a:pPr marL="76198" indent="0">
              <a:spcBef>
                <a:spcPts val="0"/>
              </a:spcBef>
              <a:buNone/>
            </a:pPr>
            <a:r>
              <a:rPr lang="en-US"/>
              <a:t>    Cost:          11            12             16             18</a:t>
            </a:r>
          </a:p>
          <a:p>
            <a:pPr marL="76198" indent="0">
              <a:spcBef>
                <a:spcPts val="0"/>
              </a:spcBef>
              <a:buNone/>
            </a:pPr>
            <a:endParaRPr lang="en-US"/>
          </a:p>
          <a:p>
            <a:endParaRPr lang="en-US"/>
          </a:p>
        </p:txBody>
      </p:sp>
    </p:spTree>
    <p:extLst>
      <p:ext uri="{BB962C8B-B14F-4D97-AF65-F5344CB8AC3E}">
        <p14:creationId xmlns:p14="http://schemas.microsoft.com/office/powerpoint/2010/main" val="40516461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AB14-318F-4475-A32E-AFAC9F478C76}"/>
              </a:ext>
            </a:extLst>
          </p:cNvPr>
          <p:cNvSpPr>
            <a:spLocks noGrp="1"/>
          </p:cNvSpPr>
          <p:nvPr>
            <p:ph type="title"/>
          </p:nvPr>
        </p:nvSpPr>
        <p:spPr/>
        <p:txBody>
          <a:bodyPr>
            <a:normAutofit fontScale="90000"/>
          </a:bodyPr>
          <a:lstStyle/>
          <a:p>
            <a:r>
              <a:rPr lang="en-US" sz="4800" kern="1200">
                <a:solidFill>
                  <a:srgbClr val="002060"/>
                </a:solidFill>
                <a:latin typeface="+mn-lt"/>
                <a:ea typeface="+mn-ea"/>
                <a:cs typeface="+mn-cs"/>
              </a:rPr>
              <a:t>Uniform-Cost Search using Priority </a:t>
            </a:r>
            <a:r>
              <a:rPr lang="en-US">
                <a:solidFill>
                  <a:srgbClr val="002060"/>
                </a:solidFill>
                <a:latin typeface="+mn-lt"/>
                <a:ea typeface="+mn-ea"/>
                <a:cs typeface="+mn-cs"/>
              </a:rPr>
              <a:t>Q</a:t>
            </a:r>
            <a:r>
              <a:rPr lang="en-US" sz="4800" kern="1200">
                <a:solidFill>
                  <a:srgbClr val="002060"/>
                </a:solidFill>
                <a:latin typeface="+mn-lt"/>
                <a:ea typeface="+mn-ea"/>
                <a:cs typeface="+mn-cs"/>
              </a:rPr>
              <a:t>ueues</a:t>
            </a:r>
            <a:endParaRPr lang="en-US"/>
          </a:p>
        </p:txBody>
      </p:sp>
      <p:sp>
        <p:nvSpPr>
          <p:cNvPr id="4" name="Date Placeholder 3">
            <a:extLst>
              <a:ext uri="{FF2B5EF4-FFF2-40B4-BE49-F238E27FC236}">
                <a16:creationId xmlns:a16="http://schemas.microsoft.com/office/drawing/2014/main" id="{5659CB65-A51D-42ED-8790-05E19C2D26C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213970B-D577-424A-81A2-723361A9FCE3}"/>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CF8BD7D7-8CC8-4CD5-ABAF-786F6C4CD0AA}"/>
              </a:ext>
            </a:extLst>
          </p:cNvPr>
          <p:cNvSpPr>
            <a:spLocks noGrp="1"/>
          </p:cNvSpPr>
          <p:nvPr>
            <p:ph type="sldNum" sz="quarter" idx="12"/>
          </p:nvPr>
        </p:nvSpPr>
        <p:spPr/>
        <p:txBody>
          <a:bodyPr/>
          <a:lstStyle/>
          <a:p>
            <a:fld id="{B7884E68-CE57-44C0-BE0F-84C629DF22D5}" type="slidenum">
              <a:rPr lang="en-US" smtClean="0"/>
              <a:t>38</a:t>
            </a:fld>
            <a:endParaRPr lang="en-US"/>
          </a:p>
        </p:txBody>
      </p:sp>
      <p:sp>
        <p:nvSpPr>
          <p:cNvPr id="10" name="Content Placeholder 9">
            <a:extLst>
              <a:ext uri="{FF2B5EF4-FFF2-40B4-BE49-F238E27FC236}">
                <a16:creationId xmlns:a16="http://schemas.microsoft.com/office/drawing/2014/main" id="{483CAD1D-450A-4D04-B41F-BAD8DA2D3968}"/>
              </a:ext>
            </a:extLst>
          </p:cNvPr>
          <p:cNvSpPr>
            <a:spLocks noGrp="1"/>
          </p:cNvSpPr>
          <p:nvPr>
            <p:ph sz="half" idx="1"/>
          </p:nvPr>
        </p:nvSpPr>
        <p:spPr/>
        <p:txBody>
          <a:bodyPr/>
          <a:lstStyle/>
          <a:p>
            <a:pPr>
              <a:spcBef>
                <a:spcPts val="0"/>
              </a:spcBef>
            </a:pPr>
            <a:r>
              <a:rPr lang="en-US" sz="2000"/>
              <a:t>1. Queue: [S]</a:t>
            </a:r>
          </a:p>
          <a:p>
            <a:pPr>
              <a:spcBef>
                <a:spcPts val="0"/>
              </a:spcBef>
            </a:pPr>
            <a:r>
              <a:rPr lang="en-US" sz="2000"/>
              <a:t>    Cost:       0</a:t>
            </a:r>
          </a:p>
          <a:p>
            <a:pPr>
              <a:spcBef>
                <a:spcPts val="0"/>
              </a:spcBef>
            </a:pPr>
            <a:r>
              <a:rPr lang="en-US" sz="2000"/>
              <a:t>2. Queue: [S,A]  [S,B]</a:t>
            </a:r>
          </a:p>
          <a:p>
            <a:pPr>
              <a:spcBef>
                <a:spcPts val="0"/>
              </a:spcBef>
            </a:pPr>
            <a:r>
              <a:rPr lang="en-US" sz="2000"/>
              <a:t>    Cost:        1          4</a:t>
            </a:r>
          </a:p>
          <a:p>
            <a:pPr>
              <a:spcBef>
                <a:spcPts val="0"/>
              </a:spcBef>
            </a:pPr>
            <a:r>
              <a:rPr lang="en-US" sz="2000"/>
              <a:t>3. Queue: [S,A,D]  [S,B]  [S,A,C]</a:t>
            </a:r>
          </a:p>
          <a:p>
            <a:pPr>
              <a:spcBef>
                <a:spcPts val="0"/>
              </a:spcBef>
            </a:pPr>
            <a:r>
              <a:rPr lang="en-US" sz="2000"/>
              <a:t>    Cost:          3          4          4</a:t>
            </a:r>
          </a:p>
          <a:p>
            <a:pPr>
              <a:spcBef>
                <a:spcPts val="0"/>
              </a:spcBef>
            </a:pPr>
            <a:r>
              <a:rPr lang="en-US" sz="2000"/>
              <a:t>4. Queue: [S,B]  [S,A,C]  [S,A,D,G]  [S,A,D,F]</a:t>
            </a:r>
          </a:p>
          <a:p>
            <a:pPr>
              <a:spcBef>
                <a:spcPts val="0"/>
              </a:spcBef>
            </a:pPr>
            <a:r>
              <a:rPr lang="en-US" sz="2000"/>
              <a:t>    Cost:        4          4             6                 7</a:t>
            </a:r>
          </a:p>
          <a:p>
            <a:pPr>
              <a:spcBef>
                <a:spcPts val="0"/>
              </a:spcBef>
            </a:pPr>
            <a:r>
              <a:rPr lang="en-US" sz="2000"/>
              <a:t>5. Queue: [S,A,C]  [S,A,D,G]  [S,A,D,F] [S,B,G]</a:t>
            </a:r>
          </a:p>
          <a:p>
            <a:pPr>
              <a:spcBef>
                <a:spcPts val="0"/>
              </a:spcBef>
            </a:pPr>
            <a:r>
              <a:rPr lang="en-US" sz="2000"/>
              <a:t>    Cost:          4             6                 7            9</a:t>
            </a:r>
          </a:p>
          <a:p>
            <a:pPr>
              <a:spcBef>
                <a:spcPts val="0"/>
              </a:spcBef>
            </a:pPr>
            <a:r>
              <a:rPr lang="en-US" sz="2000"/>
              <a:t>6. Queue: [S,A,D,G]  [S,A,D,F] [S,A,C,E]</a:t>
            </a:r>
            <a:r>
              <a:rPr lang="ar-SA" sz="2000"/>
              <a:t> </a:t>
            </a:r>
            <a:r>
              <a:rPr lang="en-US" sz="2000"/>
              <a:t>[S,B,G]</a:t>
            </a:r>
          </a:p>
          <a:p>
            <a:pPr>
              <a:spcBef>
                <a:spcPts val="0"/>
              </a:spcBef>
            </a:pPr>
            <a:r>
              <a:rPr lang="en-US" sz="2000"/>
              <a:t>    Cost:          6                 7            9              9</a:t>
            </a:r>
          </a:p>
          <a:p>
            <a:pPr>
              <a:spcBef>
                <a:spcPts val="0"/>
              </a:spcBef>
            </a:pPr>
            <a:endParaRPr lang="en-US" sz="2000"/>
          </a:p>
          <a:p>
            <a:pPr>
              <a:spcBef>
                <a:spcPts val="0"/>
              </a:spcBef>
            </a:pPr>
            <a:endParaRPr lang="en-US" sz="2000"/>
          </a:p>
          <a:p>
            <a:pPr>
              <a:spcBef>
                <a:spcPts val="0"/>
              </a:spcBef>
            </a:pPr>
            <a:endParaRPr lang="en-US" sz="2000"/>
          </a:p>
          <a:p>
            <a:pPr>
              <a:spcBef>
                <a:spcPts val="0"/>
              </a:spcBef>
            </a:pPr>
            <a:endParaRPr lang="en-US" sz="2000"/>
          </a:p>
          <a:p>
            <a:pPr>
              <a:spcBef>
                <a:spcPts val="0"/>
              </a:spcBef>
            </a:pPr>
            <a:endParaRPr lang="en-US" sz="2000"/>
          </a:p>
          <a:p>
            <a:pPr>
              <a:spcBef>
                <a:spcPts val="0"/>
              </a:spcBef>
            </a:pPr>
            <a:endParaRPr lang="en-US" sz="2000"/>
          </a:p>
          <a:p>
            <a:endParaRPr lang="en-US"/>
          </a:p>
        </p:txBody>
      </p:sp>
      <p:pic>
        <p:nvPicPr>
          <p:cNvPr id="15" name="Picture 14">
            <a:extLst>
              <a:ext uri="{FF2B5EF4-FFF2-40B4-BE49-F238E27FC236}">
                <a16:creationId xmlns:a16="http://schemas.microsoft.com/office/drawing/2014/main" id="{B3DB67D0-0D08-44BE-ADDA-6E820CC18504}"/>
              </a:ext>
            </a:extLst>
          </p:cNvPr>
          <p:cNvPicPr>
            <a:picLocks noChangeAspect="1"/>
          </p:cNvPicPr>
          <p:nvPr/>
        </p:nvPicPr>
        <p:blipFill>
          <a:blip r:embed="rId3"/>
          <a:stretch>
            <a:fillRect/>
          </a:stretch>
        </p:blipFill>
        <p:spPr>
          <a:xfrm>
            <a:off x="7308101" y="1273175"/>
            <a:ext cx="3267075" cy="5000625"/>
          </a:xfrm>
          <a:prstGeom prst="rect">
            <a:avLst/>
          </a:prstGeom>
        </p:spPr>
      </p:pic>
    </p:spTree>
    <p:extLst>
      <p:ext uri="{BB962C8B-B14F-4D97-AF65-F5344CB8AC3E}">
        <p14:creationId xmlns:p14="http://schemas.microsoft.com/office/powerpoint/2010/main" val="3353713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05BBB-1DD4-41FA-BD2F-0136B71BD161}"/>
              </a:ext>
            </a:extLst>
          </p:cNvPr>
          <p:cNvSpPr>
            <a:spLocks noGrp="1"/>
          </p:cNvSpPr>
          <p:nvPr>
            <p:ph type="title"/>
          </p:nvPr>
        </p:nvSpPr>
        <p:spPr/>
        <p:txBody>
          <a:bodyPr>
            <a:normAutofit fontScale="90000"/>
          </a:bodyPr>
          <a:lstStyle/>
          <a:p>
            <a:r>
              <a:rPr lang="en-US"/>
              <a:t>Notes on Search </a:t>
            </a:r>
          </a:p>
        </p:txBody>
      </p:sp>
      <p:sp>
        <p:nvSpPr>
          <p:cNvPr id="3" name="Content Placeholder 2">
            <a:extLst>
              <a:ext uri="{FF2B5EF4-FFF2-40B4-BE49-F238E27FC236}">
                <a16:creationId xmlns:a16="http://schemas.microsoft.com/office/drawing/2014/main" id="{893664CE-4E55-49EF-886B-4B7FDFC31CAD}"/>
              </a:ext>
            </a:extLst>
          </p:cNvPr>
          <p:cNvSpPr>
            <a:spLocks noGrp="1"/>
          </p:cNvSpPr>
          <p:nvPr>
            <p:ph idx="1"/>
          </p:nvPr>
        </p:nvSpPr>
        <p:spPr/>
        <p:txBody>
          <a:bodyPr/>
          <a:lstStyle/>
          <a:p>
            <a:r>
              <a:rPr lang="en-US"/>
              <a:t>Search ≠ Tree or Graph or Map</a:t>
            </a:r>
          </a:p>
          <a:p>
            <a:r>
              <a:rPr lang="en-US"/>
              <a:t>Search ≡ choice you make when you have multiple options </a:t>
            </a:r>
          </a:p>
          <a:p>
            <a:r>
              <a:rPr lang="en-US"/>
              <a:t>A tree or a graph or a map are just representations that make it easy for humans to understand</a:t>
            </a:r>
          </a:p>
        </p:txBody>
      </p:sp>
      <p:sp>
        <p:nvSpPr>
          <p:cNvPr id="4" name="Date Placeholder 3">
            <a:extLst>
              <a:ext uri="{FF2B5EF4-FFF2-40B4-BE49-F238E27FC236}">
                <a16:creationId xmlns:a16="http://schemas.microsoft.com/office/drawing/2014/main" id="{D8B8B1F2-C51D-4CD9-998A-BA1989438C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4B648D5-B0F1-403C-9C8C-90BE06C85970}"/>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64FDFDCB-359C-492F-82C4-B46FC1B3212A}"/>
              </a:ext>
            </a:extLst>
          </p:cNvPr>
          <p:cNvSpPr>
            <a:spLocks noGrp="1"/>
          </p:cNvSpPr>
          <p:nvPr>
            <p:ph type="sldNum" sz="quarter" idx="12"/>
          </p:nvPr>
        </p:nvSpPr>
        <p:spPr/>
        <p:txBody>
          <a:bodyPr/>
          <a:lstStyle/>
          <a:p>
            <a:fld id="{B7884E68-CE57-44C0-BE0F-84C629DF22D5}" type="slidenum">
              <a:rPr lang="en-US" smtClean="0"/>
              <a:t>39</a:t>
            </a:fld>
            <a:endParaRPr lang="en-US"/>
          </a:p>
        </p:txBody>
      </p:sp>
    </p:spTree>
    <p:extLst>
      <p:ext uri="{BB962C8B-B14F-4D97-AF65-F5344CB8AC3E}">
        <p14:creationId xmlns:p14="http://schemas.microsoft.com/office/powerpoint/2010/main" val="3025479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6D5D4-2163-47D4-8090-4E74B6F33DA5}"/>
              </a:ext>
            </a:extLst>
          </p:cNvPr>
          <p:cNvSpPr>
            <a:spLocks noGrp="1"/>
          </p:cNvSpPr>
          <p:nvPr>
            <p:ph type="title"/>
          </p:nvPr>
        </p:nvSpPr>
        <p:spPr/>
        <p:txBody>
          <a:bodyPr>
            <a:normAutofit fontScale="90000"/>
          </a:bodyPr>
          <a:lstStyle/>
          <a:p>
            <a:r>
              <a:rPr lang="en-US"/>
              <a:t>Undirected Graphs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498EE1-9E01-4C0F-B0B8-370943B48EAD}"/>
                  </a:ext>
                </a:extLst>
              </p:cNvPr>
              <p:cNvSpPr>
                <a:spLocks noGrp="1"/>
              </p:cNvSpPr>
              <p:nvPr>
                <p:ph idx="1"/>
              </p:nvPr>
            </p:nvSpPr>
            <p:spPr>
              <a:xfrm>
                <a:off x="307389" y="3182061"/>
                <a:ext cx="6899042" cy="2976692"/>
              </a:xfrm>
            </p:spPr>
            <p:txBody>
              <a:bodyPr>
                <a:normAutofit/>
              </a:bodyPr>
              <a:lstStyle/>
              <a:p>
                <a:r>
                  <a:rPr lang="en-US"/>
                  <a:t>Example :</a:t>
                </a:r>
              </a:p>
              <a:p>
                <a:pPr lvl="1"/>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 {</m:t>
                    </m:r>
                    <m:r>
                      <a:rPr lang="en-US" i="1" dirty="0" smtClean="0">
                        <a:latin typeface="Cambria Math" panose="02040503050406030204" pitchFamily="18" charset="0"/>
                      </a:rPr>
                      <m:t>𝑎</m:t>
                    </m:r>
                    <m:r>
                      <a:rPr lang="en-US" i="1" dirty="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𝑏</m:t>
                    </m:r>
                    <m:r>
                      <a:rPr lang="en-US" i="1" dirty="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𝑐</m:t>
                    </m:r>
                    <m:r>
                      <a:rPr lang="en-US" i="1" dirty="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𝑑</m:t>
                    </m:r>
                    <m:r>
                      <a:rPr lang="en-US" i="1" dirty="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𝑒</m:t>
                    </m:r>
                    <m:r>
                      <a:rPr lang="en-US" i="1" dirty="0">
                        <a:latin typeface="Cambria Math" panose="02040503050406030204" pitchFamily="18" charset="0"/>
                      </a:rPr>
                      <m:t>,</m:t>
                    </m:r>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𝑔</m:t>
                    </m:r>
                    <m:r>
                      <a:rPr lang="en-US" i="1" dirty="0" smtClean="0">
                        <a:latin typeface="Cambria Math" panose="02040503050406030204" pitchFamily="18" charset="0"/>
                      </a:rPr>
                      <m:t>}</m:t>
                    </m:r>
                  </m:oMath>
                </a14:m>
                <a:endParaRPr lang="en-US"/>
              </a:p>
              <a:p>
                <a:pPr lvl="1"/>
                <a14:m>
                  <m:oMath xmlns:m="http://schemas.openxmlformats.org/officeDocument/2006/math">
                    <m:r>
                      <a:rPr lang="en-US" i="1" dirty="0" smtClean="0">
                        <a:latin typeface="Cambria Math" panose="02040503050406030204" pitchFamily="18" charset="0"/>
                      </a:rPr>
                      <m:t>𝐸</m:t>
                    </m:r>
                    <m:r>
                      <a:rPr lang="en-US" i="1" dirty="0" smtClean="0">
                        <a:latin typeface="Cambria Math" panose="02040503050406030204" pitchFamily="18" charset="0"/>
                      </a:rPr>
                      <m:t>=</m:t>
                    </m:r>
                    <m:d>
                      <m:dPr>
                        <m:begChr m:val="{"/>
                        <m:endChr m:val="}"/>
                        <m:ctrlPr>
                          <a:rPr lang="en-US" i="1" dirty="0" smtClean="0">
                            <a:latin typeface="Cambria Math" panose="02040503050406030204" pitchFamily="18" charset="0"/>
                          </a:rPr>
                        </m:ctrlPr>
                      </m:dPr>
                      <m:e>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𝑎</m:t>
                            </m:r>
                            <m:r>
                              <a:rPr lang="en-US" i="1" dirty="0">
                                <a:latin typeface="Cambria Math" panose="02040503050406030204" pitchFamily="18" charset="0"/>
                              </a:rPr>
                              <m:t>,</m:t>
                            </m:r>
                            <m:r>
                              <a:rPr lang="en-US" i="1" dirty="0">
                                <a:latin typeface="Cambria Math" panose="02040503050406030204" pitchFamily="18" charset="0"/>
                              </a:rPr>
                              <m:t>𝑏</m:t>
                            </m:r>
                          </m:e>
                        </m:d>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𝑎</m:t>
                            </m:r>
                            <m:r>
                              <a:rPr lang="en-US" i="1" dirty="0">
                                <a:latin typeface="Cambria Math" panose="02040503050406030204" pitchFamily="18" charset="0"/>
                              </a:rPr>
                              <m:t>,</m:t>
                            </m:r>
                            <m:r>
                              <a:rPr lang="en-US" i="1" dirty="0">
                                <a:latin typeface="Cambria Math" panose="02040503050406030204" pitchFamily="18" charset="0"/>
                              </a:rPr>
                              <m:t>𝑑</m:t>
                            </m:r>
                          </m:e>
                        </m:d>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𝑏</m:t>
                            </m:r>
                            <m:r>
                              <a:rPr lang="en-US" i="1" dirty="0">
                                <a:latin typeface="Cambria Math" panose="02040503050406030204" pitchFamily="18" charset="0"/>
                              </a:rPr>
                              <m:t>,</m:t>
                            </m:r>
                            <m:r>
                              <a:rPr lang="en-US" i="1" dirty="0">
                                <a:latin typeface="Cambria Math" panose="02040503050406030204" pitchFamily="18" charset="0"/>
                              </a:rPr>
                              <m:t>𝑐</m:t>
                            </m:r>
                          </m:e>
                        </m:d>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𝑏</m:t>
                            </m:r>
                            <m:r>
                              <a:rPr lang="en-US" i="1" dirty="0">
                                <a:latin typeface="Cambria Math" panose="02040503050406030204" pitchFamily="18" charset="0"/>
                              </a:rPr>
                              <m:t>,</m:t>
                            </m:r>
                            <m:r>
                              <a:rPr lang="en-US" i="1" dirty="0">
                                <a:latin typeface="Cambria Math" panose="02040503050406030204" pitchFamily="18" charset="0"/>
                              </a:rPr>
                              <m:t>𝑑</m:t>
                            </m:r>
                          </m:e>
                        </m:d>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𝑐</m:t>
                            </m:r>
                            <m:r>
                              <a:rPr lang="en-US" i="1" dirty="0">
                                <a:latin typeface="Cambria Math" panose="02040503050406030204" pitchFamily="18" charset="0"/>
                              </a:rPr>
                              <m:t>,</m:t>
                            </m:r>
                            <m:r>
                              <a:rPr lang="en-US" i="1" dirty="0">
                                <a:latin typeface="Cambria Math" panose="02040503050406030204" pitchFamily="18" charset="0"/>
                              </a:rPr>
                              <m:t>𝑒</m:t>
                            </m:r>
                          </m:e>
                        </m:d>
                        <m:r>
                          <a:rPr lang="en-US" i="1" dirty="0">
                            <a:latin typeface="Cambria Math" panose="02040503050406030204" pitchFamily="18" charset="0"/>
                          </a:rPr>
                          <m:t>,</m:t>
                        </m:r>
                        <m:r>
                          <a:rPr lang="en-US" b="0" i="1" dirty="0" smtClean="0">
                            <a:latin typeface="Cambria Math" panose="02040503050406030204" pitchFamily="18" charset="0"/>
                          </a:rPr>
                          <m:t>  </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𝑑</m:t>
                            </m:r>
                            <m:r>
                              <a:rPr lang="en-US" i="1" dirty="0">
                                <a:latin typeface="Cambria Math" panose="02040503050406030204" pitchFamily="18" charset="0"/>
                              </a:rPr>
                              <m:t>,</m:t>
                            </m:r>
                            <m:r>
                              <a:rPr lang="en-US" i="1" dirty="0">
                                <a:latin typeface="Cambria Math" panose="02040503050406030204" pitchFamily="18" charset="0"/>
                              </a:rPr>
                              <m:t>𝑒</m:t>
                            </m:r>
                          </m:e>
                        </m:d>
                        <m:r>
                          <a:rPr lang="en-US" i="1" dirty="0">
                            <a:latin typeface="Cambria Math" panose="02040503050406030204" pitchFamily="18" charset="0"/>
                          </a:rPr>
                          <m:t>,</m:t>
                        </m:r>
                        <m:r>
                          <a:rPr lang="en-US" b="0" i="1" dirty="0" smtClean="0">
                            <a:latin typeface="Cambria Math" panose="02040503050406030204" pitchFamily="18" charset="0"/>
                          </a:rPr>
                          <m:t> </m:t>
                        </m:r>
                        <m:d>
                          <m:dPr>
                            <m:begChr m:val="{"/>
                            <m:endChr m:val="}"/>
                            <m:ctrlPr>
                              <a:rPr lang="en-US" i="1" dirty="0" smtClean="0">
                                <a:latin typeface="Cambria Math" panose="02040503050406030204" pitchFamily="18" charset="0"/>
                              </a:rPr>
                            </m:ctrlPr>
                          </m:dPr>
                          <m:e>
                            <m:r>
                              <a:rPr lang="en-US" i="1" dirty="0">
                                <a:latin typeface="Cambria Math" panose="02040503050406030204" pitchFamily="18" charset="0"/>
                              </a:rPr>
                              <m:t>𝑑</m:t>
                            </m:r>
                            <m:r>
                              <a:rPr lang="en-US" i="1" dirty="0">
                                <a:latin typeface="Cambria Math" panose="02040503050406030204" pitchFamily="18" charset="0"/>
                              </a:rPr>
                              <m:t>,</m:t>
                            </m:r>
                            <m:r>
                              <a:rPr lang="en-US" i="1" dirty="0">
                                <a:latin typeface="Cambria Math" panose="02040503050406030204" pitchFamily="18" charset="0"/>
                              </a:rPr>
                              <m:t>𝑓</m:t>
                            </m:r>
                          </m:e>
                        </m:d>
                        <m:r>
                          <a:rPr lang="en-US" i="1" dirty="0">
                            <a:latin typeface="Cambria Math" panose="02040503050406030204" pitchFamily="18" charset="0"/>
                          </a:rPr>
                          <m:t>,</m:t>
                        </m:r>
                        <m:r>
                          <a:rPr lang="en-US" b="0" i="1" dirty="0" smtClean="0">
                            <a:latin typeface="Cambria Math" panose="02040503050406030204" pitchFamily="18" charset="0"/>
                          </a:rPr>
                          <m:t> </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𝑒</m:t>
                            </m:r>
                            <m:r>
                              <a:rPr lang="en-US" i="1" dirty="0">
                                <a:latin typeface="Cambria Math" panose="02040503050406030204" pitchFamily="18" charset="0"/>
                              </a:rPr>
                              <m:t>,</m:t>
                            </m:r>
                            <m:r>
                              <a:rPr lang="en-US" i="1" dirty="0">
                                <a:latin typeface="Cambria Math" panose="02040503050406030204" pitchFamily="18" charset="0"/>
                              </a:rPr>
                              <m:t>𝑓</m:t>
                            </m:r>
                          </m:e>
                        </m:d>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𝑒</m:t>
                            </m:r>
                            <m:r>
                              <a:rPr lang="en-US" i="1" dirty="0">
                                <a:latin typeface="Cambria Math" panose="02040503050406030204" pitchFamily="18" charset="0"/>
                              </a:rPr>
                              <m:t>,</m:t>
                            </m:r>
                            <m:r>
                              <a:rPr lang="en-US" i="1" dirty="0">
                                <a:latin typeface="Cambria Math" panose="02040503050406030204" pitchFamily="18" charset="0"/>
                              </a:rPr>
                              <m:t>𝑔</m:t>
                            </m:r>
                          </m:e>
                        </m:d>
                        <m:r>
                          <a:rPr lang="en-US" i="1" dirty="0">
                            <a:latin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𝑔</m:t>
                            </m:r>
                          </m:e>
                        </m:d>
                      </m:e>
                    </m:d>
                  </m:oMath>
                </a14:m>
                <a:endParaRPr lang="en-US"/>
              </a:p>
              <a:p>
                <a:endParaRPr lang="en-US"/>
              </a:p>
            </p:txBody>
          </p:sp>
        </mc:Choice>
        <mc:Fallback xmlns="">
          <p:sp>
            <p:nvSpPr>
              <p:cNvPr id="3" name="Content Placeholder 2">
                <a:extLst>
                  <a:ext uri="{FF2B5EF4-FFF2-40B4-BE49-F238E27FC236}">
                    <a16:creationId xmlns:a16="http://schemas.microsoft.com/office/drawing/2014/main" id="{CE498EE1-9E01-4C0F-B0B8-370943B48EAD}"/>
                  </a:ext>
                </a:extLst>
              </p:cNvPr>
              <p:cNvSpPr>
                <a:spLocks noGrp="1" noRot="1" noChangeAspect="1" noMove="1" noResize="1" noEditPoints="1" noAdjustHandles="1" noChangeArrowheads="1" noChangeShapeType="1" noTextEdit="1"/>
              </p:cNvSpPr>
              <p:nvPr>
                <p:ph idx="1"/>
              </p:nvPr>
            </p:nvSpPr>
            <p:spPr>
              <a:xfrm>
                <a:off x="307389" y="3182061"/>
                <a:ext cx="6899042" cy="2976692"/>
              </a:xfrm>
              <a:blipFill>
                <a:blip r:embed="rId3"/>
                <a:stretch>
                  <a:fillRect l="-2473" t="-5123"/>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25287DD-F7C6-4DEF-B730-78C0F798E119}"/>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A4C31FCE-BBE6-4178-A836-1FEA86B9E3A0}"/>
              </a:ext>
            </a:extLst>
          </p:cNvPr>
          <p:cNvSpPr>
            <a:spLocks noGrp="1"/>
          </p:cNvSpPr>
          <p:nvPr>
            <p:ph type="sldNum" sz="quarter" idx="12"/>
          </p:nvPr>
        </p:nvSpPr>
        <p:spPr/>
        <p:txBody>
          <a:bodyPr/>
          <a:lstStyle/>
          <a:p>
            <a:fld id="{B7884E68-CE57-44C0-BE0F-84C629DF22D5}" type="slidenum">
              <a:rPr lang="en-US" smtClean="0"/>
              <a:t>4</a:t>
            </a:fld>
            <a:endParaRPr lang="en-US"/>
          </a:p>
        </p:txBody>
      </p:sp>
      <mc:AlternateContent xmlns:mc="http://schemas.openxmlformats.org/markup-compatibility/2006" xmlns:a14="http://schemas.microsoft.com/office/drawing/2010/main">
        <mc:Choice Requires="a14">
          <p:graphicFrame>
            <p:nvGraphicFramePr>
              <p:cNvPr id="9" name="Table 9">
                <a:extLst>
                  <a:ext uri="{FF2B5EF4-FFF2-40B4-BE49-F238E27FC236}">
                    <a16:creationId xmlns:a16="http://schemas.microsoft.com/office/drawing/2014/main" id="{1E7A97A4-5C65-40C9-840B-07C692EBB01A}"/>
                  </a:ext>
                </a:extLst>
              </p:cNvPr>
              <p:cNvGraphicFramePr>
                <a:graphicFrameLocks noGrp="1"/>
              </p:cNvGraphicFramePr>
              <p:nvPr>
                <p:extLst>
                  <p:ext uri="{D42A27DB-BD31-4B8C-83A1-F6EECF244321}">
                    <p14:modId xmlns:p14="http://schemas.microsoft.com/office/powerpoint/2010/main" val="484071570"/>
                  </p:ext>
                </p:extLst>
              </p:nvPr>
            </p:nvGraphicFramePr>
            <p:xfrm>
              <a:off x="304800" y="1228151"/>
              <a:ext cx="6901631" cy="1942592"/>
            </p:xfrm>
            <a:graphic>
              <a:graphicData uri="http://schemas.openxmlformats.org/drawingml/2006/table">
                <a:tbl>
                  <a:tblPr firstRow="1" bandRow="1">
                    <a:tableStyleId>{9DCAF9ED-07DC-4A11-8D7F-57B35C25682E}</a:tableStyleId>
                  </a:tblPr>
                  <a:tblGrid>
                    <a:gridCol w="6901631">
                      <a:extLst>
                        <a:ext uri="{9D8B030D-6E8A-4147-A177-3AD203B41FA5}">
                          <a16:colId xmlns:a16="http://schemas.microsoft.com/office/drawing/2014/main" val="3874295464"/>
                        </a:ext>
                      </a:extLst>
                    </a:gridCol>
                  </a:tblGrid>
                  <a:tr h="370840">
                    <a:tc>
                      <a:txBody>
                        <a:bodyPr/>
                        <a:lstStyle/>
                        <a:p>
                          <a:r>
                            <a:rPr lang="en-US" sz="2800">
                              <a:solidFill>
                                <a:srgbClr val="002060"/>
                              </a:solidFill>
                            </a:rPr>
                            <a:t>Definition (</a:t>
                          </a:r>
                          <a:r>
                            <a:rPr lang="en-US" sz="2800" b="1" u="none" strike="noStrike" kern="1200" baseline="0">
                              <a:solidFill>
                                <a:srgbClr val="002060"/>
                              </a:solidFill>
                            </a:rPr>
                            <a:t>Undirected Graph):</a:t>
                          </a:r>
                          <a:endParaRPr lang="en-US" sz="2800">
                            <a:solidFill>
                              <a:srgbClr val="002060"/>
                            </a:solidFill>
                          </a:endParaRPr>
                        </a:p>
                      </a:txBody>
                      <a:tcPr/>
                    </a:tc>
                    <a:extLst>
                      <a:ext uri="{0D108BD9-81ED-4DB2-BD59-A6C34878D82A}">
                        <a16:rowId xmlns:a16="http://schemas.microsoft.com/office/drawing/2014/main" val="373339891"/>
                      </a:ext>
                    </a:extLst>
                  </a:tr>
                  <a:tr h="370840">
                    <a:tc>
                      <a:txBody>
                        <a:bodyPr/>
                        <a:lstStyle/>
                        <a:p>
                          <a:r>
                            <a:rPr lang="en-US" sz="2800" b="0" i="0" u="none" strike="noStrike" kern="1200" baseline="0">
                              <a:solidFill>
                                <a:schemeClr val="dk1"/>
                              </a:solidFill>
                              <a:latin typeface="+mn-lt"/>
                              <a:ea typeface="+mn-ea"/>
                              <a:cs typeface="+mn-cs"/>
                            </a:rPr>
                            <a:t>Graph is a pair of sets </a:t>
                          </a:r>
                          <a14:m>
                            <m:oMath xmlns:m="http://schemas.openxmlformats.org/officeDocument/2006/math">
                              <m:r>
                                <a:rPr lang="en-US" sz="2800" b="0" i="1" u="none" strike="noStrike" kern="1200" baseline="0" dirty="0" smtClean="0">
                                  <a:solidFill>
                                    <a:schemeClr val="dk1"/>
                                  </a:solidFill>
                                  <a:latin typeface="Cambria Math" panose="02040503050406030204" pitchFamily="18" charset="0"/>
                                  <a:ea typeface="+mn-ea"/>
                                  <a:cs typeface="+mn-cs"/>
                                </a:rPr>
                                <m:t>(</m:t>
                              </m:r>
                              <m:r>
                                <a:rPr lang="en-US" sz="2800" b="0" i="1" u="none" strike="noStrike" kern="1200" baseline="0" dirty="0" smtClean="0">
                                  <a:solidFill>
                                    <a:schemeClr val="dk1"/>
                                  </a:solidFill>
                                  <a:latin typeface="Cambria Math" panose="02040503050406030204" pitchFamily="18" charset="0"/>
                                  <a:ea typeface="+mn-ea"/>
                                  <a:cs typeface="+mn-cs"/>
                                </a:rPr>
                                <m:t>𝑉</m:t>
                              </m:r>
                              <m:r>
                                <a:rPr lang="en-US" sz="2800" b="0" i="1" u="none" strike="noStrike" kern="1200" baseline="0" dirty="0" smtClean="0">
                                  <a:solidFill>
                                    <a:schemeClr val="dk1"/>
                                  </a:solidFill>
                                  <a:latin typeface="Cambria Math" panose="02040503050406030204" pitchFamily="18" charset="0"/>
                                  <a:ea typeface="+mn-ea"/>
                                  <a:cs typeface="+mn-cs"/>
                                </a:rPr>
                                <m:t>, </m:t>
                              </m:r>
                              <m:r>
                                <a:rPr lang="en-US" sz="2800" b="0" i="1" u="none" strike="noStrike" kern="1200" baseline="0" dirty="0" smtClean="0">
                                  <a:solidFill>
                                    <a:schemeClr val="dk1"/>
                                  </a:solidFill>
                                  <a:latin typeface="Cambria Math" panose="02040503050406030204" pitchFamily="18" charset="0"/>
                                  <a:ea typeface="+mn-ea"/>
                                  <a:cs typeface="+mn-cs"/>
                                </a:rPr>
                                <m:t>𝐸</m:t>
                              </m:r>
                              <m:r>
                                <a:rPr lang="en-US" sz="2800" b="0" i="1" u="none" strike="noStrike" kern="1200" baseline="0" dirty="0" smtClean="0">
                                  <a:solidFill>
                                    <a:schemeClr val="dk1"/>
                                  </a:solidFill>
                                  <a:latin typeface="Cambria Math" panose="02040503050406030204" pitchFamily="18" charset="0"/>
                                  <a:ea typeface="+mn-ea"/>
                                  <a:cs typeface="+mn-cs"/>
                                </a:rPr>
                                <m:t>)</m:t>
                              </m:r>
                            </m:oMath>
                          </a14:m>
                          <a:r>
                            <a:rPr lang="en-US" sz="2800" b="0" i="0" u="none" strike="noStrike" kern="1200" baseline="0">
                              <a:solidFill>
                                <a:schemeClr val="dk1"/>
                              </a:solidFill>
                              <a:latin typeface="+mn-lt"/>
                              <a:ea typeface="+mn-ea"/>
                              <a:cs typeface="+mn-cs"/>
                            </a:rPr>
                            <a:t> where </a:t>
                          </a:r>
                          <a14:m>
                            <m:oMath xmlns:m="http://schemas.openxmlformats.org/officeDocument/2006/math">
                              <m:r>
                                <a:rPr lang="en-US" sz="2800" b="0" i="1" u="none" strike="noStrike" kern="1200" baseline="0" dirty="0" smtClean="0">
                                  <a:solidFill>
                                    <a:schemeClr val="dk1"/>
                                  </a:solidFill>
                                  <a:latin typeface="Cambria Math" panose="02040503050406030204" pitchFamily="18" charset="0"/>
                                  <a:ea typeface="+mn-ea"/>
                                  <a:cs typeface="+mn-cs"/>
                                </a:rPr>
                                <m:t>𝑉</m:t>
                              </m:r>
                            </m:oMath>
                          </a14:m>
                          <a:r>
                            <a:rPr lang="en-US" sz="2800" b="0" i="0" u="none" strike="noStrike" kern="1200" baseline="0">
                              <a:solidFill>
                                <a:schemeClr val="dk1"/>
                              </a:solidFill>
                              <a:latin typeface="+mn-lt"/>
                              <a:ea typeface="+mn-ea"/>
                              <a:cs typeface="+mn-cs"/>
                            </a:rPr>
                            <a:t> is the set of vertices and </a:t>
                          </a:r>
                          <a14:m>
                            <m:oMath xmlns:m="http://schemas.openxmlformats.org/officeDocument/2006/math">
                              <m:r>
                                <a:rPr lang="en-US" sz="2800" b="0" i="1" u="none" strike="noStrike" kern="1200" baseline="0" dirty="0" smtClean="0">
                                  <a:solidFill>
                                    <a:schemeClr val="dk1"/>
                                  </a:solidFill>
                                  <a:latin typeface="Cambria Math" panose="02040503050406030204" pitchFamily="18" charset="0"/>
                                  <a:ea typeface="+mn-ea"/>
                                  <a:cs typeface="+mn-cs"/>
                                </a:rPr>
                                <m:t>𝐸</m:t>
                              </m:r>
                            </m:oMath>
                          </a14:m>
                          <a:r>
                            <a:rPr lang="en-US" sz="2800" b="0" i="0" u="none" strike="noStrike" kern="1200" baseline="0">
                              <a:solidFill>
                                <a:schemeClr val="dk1"/>
                              </a:solidFill>
                              <a:latin typeface="+mn-lt"/>
                              <a:ea typeface="+mn-ea"/>
                              <a:cs typeface="+mn-cs"/>
                            </a:rPr>
                            <a:t> is the set of</a:t>
                          </a:r>
                        </a:p>
                        <a:p>
                          <a:r>
                            <a:rPr lang="en-US" sz="2800" b="0" i="0" u="none" strike="noStrike" kern="1200" baseline="0">
                              <a:solidFill>
                                <a:schemeClr val="dk1"/>
                              </a:solidFill>
                              <a:latin typeface="+mn-lt"/>
                              <a:ea typeface="+mn-ea"/>
                              <a:cs typeface="+mn-cs"/>
                            </a:rPr>
                            <a:t>edges, </a:t>
                          </a:r>
                          <a14:m>
                            <m:oMath xmlns:m="http://schemas.openxmlformats.org/officeDocument/2006/math">
                              <m:r>
                                <a:rPr lang="en-US" sz="2800" b="0" i="1" u="none" strike="noStrike" kern="1200" baseline="0" dirty="0" smtClean="0">
                                  <a:solidFill>
                                    <a:schemeClr val="dk1"/>
                                  </a:solidFill>
                                  <a:latin typeface="Cambria Math" panose="02040503050406030204" pitchFamily="18" charset="0"/>
                                  <a:ea typeface="+mn-ea"/>
                                  <a:cs typeface="+mn-cs"/>
                                </a:rPr>
                                <m:t>𝐸</m:t>
                              </m:r>
                              <m:r>
                                <a:rPr lang="en-US" sz="2800" b="0" i="1" u="none" strike="noStrike" kern="1200" baseline="0" dirty="0" smtClean="0">
                                  <a:solidFill>
                                    <a:schemeClr val="dk1"/>
                                  </a:solidFill>
                                  <a:latin typeface="Cambria Math" panose="02040503050406030204" pitchFamily="18" charset="0"/>
                                  <a:ea typeface="Cambria Math" panose="02040503050406030204" pitchFamily="18" charset="0"/>
                                  <a:cs typeface="+mn-cs"/>
                                </a:rPr>
                                <m:t>⊆</m:t>
                              </m:r>
                              <m:d>
                                <m:dPr>
                                  <m:begChr m:val="{"/>
                                  <m:endChr m:val="}"/>
                                  <m:ctrlPr>
                                    <a:rPr lang="en-US" sz="2800" b="0" i="1" u="none" strike="noStrike" kern="1200" baseline="0" dirty="0" smtClean="0">
                                      <a:solidFill>
                                        <a:schemeClr val="dk1"/>
                                      </a:solidFill>
                                      <a:latin typeface="Cambria Math" panose="02040503050406030204" pitchFamily="18" charset="0"/>
                                      <a:ea typeface="Cambria Math" panose="02040503050406030204" pitchFamily="18" charset="0"/>
                                      <a:cs typeface="+mn-cs"/>
                                    </a:rPr>
                                  </m:ctrlPr>
                                </m:dPr>
                                <m:e>
                                  <m:d>
                                    <m:dPr>
                                      <m:begChr m:val="{"/>
                                      <m:endChr m:val="}"/>
                                      <m:ctrlPr>
                                        <a:rPr lang="en-US" sz="2800" b="0" i="1" u="none" strike="noStrike" kern="1200" baseline="0" dirty="0" smtClean="0">
                                          <a:solidFill>
                                            <a:schemeClr val="dk1"/>
                                          </a:solidFill>
                                          <a:latin typeface="Cambria Math" panose="02040503050406030204" pitchFamily="18" charset="0"/>
                                          <a:ea typeface="Cambria Math" panose="02040503050406030204" pitchFamily="18" charset="0"/>
                                          <a:cs typeface="+mn-cs"/>
                                        </a:rPr>
                                      </m:ctrlPr>
                                    </m:dPr>
                                    <m:e>
                                      <m:r>
                                        <a:rPr lang="en-US" sz="2800" b="0" i="1" u="none" strike="noStrike" kern="1200" baseline="0" dirty="0" smtClean="0">
                                          <a:solidFill>
                                            <a:schemeClr val="dk1"/>
                                          </a:solidFill>
                                          <a:latin typeface="Cambria Math" panose="02040503050406030204" pitchFamily="18" charset="0"/>
                                          <a:ea typeface="Cambria Math" panose="02040503050406030204" pitchFamily="18" charset="0"/>
                                          <a:cs typeface="+mn-cs"/>
                                        </a:rPr>
                                        <m:t>𝑢</m:t>
                                      </m:r>
                                      <m:r>
                                        <a:rPr lang="en-US" sz="2800" b="0" i="1" u="none" strike="noStrike" kern="1200" baseline="0" dirty="0" smtClean="0">
                                          <a:solidFill>
                                            <a:schemeClr val="dk1"/>
                                          </a:solidFill>
                                          <a:latin typeface="Cambria Math" panose="02040503050406030204" pitchFamily="18" charset="0"/>
                                          <a:ea typeface="Cambria Math" panose="02040503050406030204" pitchFamily="18" charset="0"/>
                                          <a:cs typeface="+mn-cs"/>
                                        </a:rPr>
                                        <m:t>,</m:t>
                                      </m:r>
                                      <m:r>
                                        <a:rPr lang="en-US" sz="2800" b="0" i="1" u="none" strike="noStrike" kern="1200" baseline="0" dirty="0" smtClean="0">
                                          <a:solidFill>
                                            <a:schemeClr val="dk1"/>
                                          </a:solidFill>
                                          <a:latin typeface="Cambria Math" panose="02040503050406030204" pitchFamily="18" charset="0"/>
                                          <a:ea typeface="Cambria Math" panose="02040503050406030204" pitchFamily="18" charset="0"/>
                                          <a:cs typeface="+mn-cs"/>
                                        </a:rPr>
                                        <m:t>𝑣</m:t>
                                      </m:r>
                                    </m:e>
                                  </m:d>
                                  <m:r>
                                    <a:rPr lang="en-US" sz="2800" b="0" i="1" u="none" strike="noStrike" kern="1200" baseline="0" dirty="0" smtClean="0">
                                      <a:solidFill>
                                        <a:schemeClr val="dk1"/>
                                      </a:solidFill>
                                      <a:latin typeface="Cambria Math" panose="02040503050406030204" pitchFamily="18" charset="0"/>
                                      <a:ea typeface="Cambria Math" panose="02040503050406030204" pitchFamily="18" charset="0"/>
                                      <a:cs typeface="+mn-cs"/>
                                    </a:rPr>
                                    <m:t>|</m:t>
                                  </m:r>
                                  <m:r>
                                    <a:rPr lang="en-US" sz="2800" b="0" i="1" u="none" strike="noStrike" kern="1200" baseline="0" dirty="0" smtClean="0">
                                      <a:solidFill>
                                        <a:schemeClr val="dk1"/>
                                      </a:solidFill>
                                      <a:latin typeface="Cambria Math" panose="02040503050406030204" pitchFamily="18" charset="0"/>
                                      <a:ea typeface="Cambria Math" panose="02040503050406030204" pitchFamily="18" charset="0"/>
                                      <a:cs typeface="+mn-cs"/>
                                    </a:rPr>
                                    <m:t>𝑢</m:t>
                                  </m:r>
                                  <m:r>
                                    <a:rPr lang="en-US" sz="2800" b="0" i="1" u="none" strike="noStrike" kern="1200" baseline="0" dirty="0" smtClean="0">
                                      <a:solidFill>
                                        <a:schemeClr val="dk1"/>
                                      </a:solidFill>
                                      <a:latin typeface="Cambria Math" panose="02040503050406030204" pitchFamily="18" charset="0"/>
                                      <a:ea typeface="Cambria Math" panose="02040503050406030204" pitchFamily="18" charset="0"/>
                                      <a:cs typeface="+mn-cs"/>
                                    </a:rPr>
                                    <m:t>,</m:t>
                                  </m:r>
                                  <m:r>
                                    <a:rPr lang="en-US" sz="2800" b="0" i="1" u="none" strike="noStrike" kern="1200" baseline="0" dirty="0" smtClean="0">
                                      <a:solidFill>
                                        <a:schemeClr val="dk1"/>
                                      </a:solidFill>
                                      <a:latin typeface="Cambria Math" panose="02040503050406030204" pitchFamily="18" charset="0"/>
                                      <a:ea typeface="Cambria Math" panose="02040503050406030204" pitchFamily="18" charset="0"/>
                                      <a:cs typeface="+mn-cs"/>
                                    </a:rPr>
                                    <m:t>𝑣</m:t>
                                  </m:r>
                                  <m:r>
                                    <a:rPr lang="en-US" sz="2800" b="0" i="1" u="none" strike="noStrike" kern="1200" baseline="0" dirty="0" smtClean="0">
                                      <a:solidFill>
                                        <a:schemeClr val="dk1"/>
                                      </a:solidFill>
                                      <a:latin typeface="Cambria Math" panose="02040503050406030204" pitchFamily="18" charset="0"/>
                                      <a:ea typeface="Cambria Math" panose="02040503050406030204" pitchFamily="18" charset="0"/>
                                      <a:cs typeface="+mn-cs"/>
                                    </a:rPr>
                                    <m:t>∈</m:t>
                                  </m:r>
                                  <m:r>
                                    <a:rPr lang="en-US" sz="2800" b="0" i="1" u="none" strike="noStrike" kern="1200" baseline="0" dirty="0" smtClean="0">
                                      <a:solidFill>
                                        <a:schemeClr val="dk1"/>
                                      </a:solidFill>
                                      <a:latin typeface="Cambria Math" panose="02040503050406030204" pitchFamily="18" charset="0"/>
                                      <a:ea typeface="Cambria Math" panose="02040503050406030204" pitchFamily="18" charset="0"/>
                                      <a:cs typeface="+mn-cs"/>
                                    </a:rPr>
                                    <m:t>𝑉</m:t>
                                  </m:r>
                                </m:e>
                              </m:d>
                            </m:oMath>
                          </a14:m>
                          <a:r>
                            <a:rPr lang="en-US" sz="2800" b="0" i="0" u="none" strike="noStrike" kern="1200" baseline="0">
                              <a:solidFill>
                                <a:schemeClr val="dk1"/>
                              </a:solidFill>
                              <a:latin typeface="+mn-lt"/>
                              <a:ea typeface="+mn-ea"/>
                              <a:cs typeface="+mn-cs"/>
                            </a:rPr>
                            <a:t>.</a:t>
                          </a:r>
                          <a:endParaRPr lang="en-US" sz="2800"/>
                        </a:p>
                      </a:txBody>
                      <a:tcPr/>
                    </a:tc>
                    <a:extLst>
                      <a:ext uri="{0D108BD9-81ED-4DB2-BD59-A6C34878D82A}">
                        <a16:rowId xmlns:a16="http://schemas.microsoft.com/office/drawing/2014/main" val="892054015"/>
                      </a:ext>
                    </a:extLst>
                  </a:tr>
                </a:tbl>
              </a:graphicData>
            </a:graphic>
          </p:graphicFrame>
        </mc:Choice>
        <mc:Fallback xmlns="">
          <p:graphicFrame>
            <p:nvGraphicFramePr>
              <p:cNvPr id="9" name="Table 9">
                <a:extLst>
                  <a:ext uri="{FF2B5EF4-FFF2-40B4-BE49-F238E27FC236}">
                    <a16:creationId xmlns:a16="http://schemas.microsoft.com/office/drawing/2014/main" id="{1E7A97A4-5C65-40C9-840B-07C692EBB01A}"/>
                  </a:ext>
                </a:extLst>
              </p:cNvPr>
              <p:cNvGraphicFramePr>
                <a:graphicFrameLocks noGrp="1"/>
              </p:cNvGraphicFramePr>
              <p:nvPr>
                <p:extLst>
                  <p:ext uri="{D42A27DB-BD31-4B8C-83A1-F6EECF244321}">
                    <p14:modId xmlns:p14="http://schemas.microsoft.com/office/powerpoint/2010/main" val="484071570"/>
                  </p:ext>
                </p:extLst>
              </p:nvPr>
            </p:nvGraphicFramePr>
            <p:xfrm>
              <a:off x="304800" y="1228151"/>
              <a:ext cx="6901631" cy="1942592"/>
            </p:xfrm>
            <a:graphic>
              <a:graphicData uri="http://schemas.openxmlformats.org/drawingml/2006/table">
                <a:tbl>
                  <a:tblPr firstRow="1" bandRow="1">
                    <a:tableStyleId>{9DCAF9ED-07DC-4A11-8D7F-57B35C25682E}</a:tableStyleId>
                  </a:tblPr>
                  <a:tblGrid>
                    <a:gridCol w="6901631">
                      <a:extLst>
                        <a:ext uri="{9D8B030D-6E8A-4147-A177-3AD203B41FA5}">
                          <a16:colId xmlns:a16="http://schemas.microsoft.com/office/drawing/2014/main" val="3874295464"/>
                        </a:ext>
                      </a:extLst>
                    </a:gridCol>
                  </a:tblGrid>
                  <a:tr h="518160">
                    <a:tc>
                      <a:txBody>
                        <a:bodyPr/>
                        <a:lstStyle/>
                        <a:p>
                          <a:r>
                            <a:rPr lang="en-US" sz="2800">
                              <a:solidFill>
                                <a:srgbClr val="002060"/>
                              </a:solidFill>
                            </a:rPr>
                            <a:t>Definition (</a:t>
                          </a:r>
                          <a:r>
                            <a:rPr lang="en-US" sz="2800" b="1" u="none" strike="noStrike" kern="1200" baseline="0">
                              <a:solidFill>
                                <a:srgbClr val="002060"/>
                              </a:solidFill>
                            </a:rPr>
                            <a:t>Undirected Graph):</a:t>
                          </a:r>
                          <a:endParaRPr lang="en-US" sz="2800">
                            <a:solidFill>
                              <a:srgbClr val="002060"/>
                            </a:solidFill>
                          </a:endParaRPr>
                        </a:p>
                      </a:txBody>
                      <a:tcPr/>
                    </a:tc>
                    <a:extLst>
                      <a:ext uri="{0D108BD9-81ED-4DB2-BD59-A6C34878D82A}">
                        <a16:rowId xmlns:a16="http://schemas.microsoft.com/office/drawing/2014/main" val="373339891"/>
                      </a:ext>
                    </a:extLst>
                  </a:tr>
                  <a:tr h="1424432">
                    <a:tc>
                      <a:txBody>
                        <a:bodyPr/>
                        <a:lstStyle/>
                        <a:p>
                          <a:endParaRPr lang="en-US"/>
                        </a:p>
                      </a:txBody>
                      <a:tcPr>
                        <a:blipFill>
                          <a:blip r:embed="rId4"/>
                          <a:stretch>
                            <a:fillRect l="-177" t="-40000" r="-177" b="-10213"/>
                          </a:stretch>
                        </a:blipFill>
                      </a:tcPr>
                    </a:tc>
                    <a:extLst>
                      <a:ext uri="{0D108BD9-81ED-4DB2-BD59-A6C34878D82A}">
                        <a16:rowId xmlns:a16="http://schemas.microsoft.com/office/drawing/2014/main" val="892054015"/>
                      </a:ext>
                    </a:extLst>
                  </a:tr>
                </a:tbl>
              </a:graphicData>
            </a:graphic>
          </p:graphicFrame>
        </mc:Fallback>
      </mc:AlternateContent>
      <p:pic>
        <p:nvPicPr>
          <p:cNvPr id="11" name="Picture 10">
            <a:extLst>
              <a:ext uri="{FF2B5EF4-FFF2-40B4-BE49-F238E27FC236}">
                <a16:creationId xmlns:a16="http://schemas.microsoft.com/office/drawing/2014/main" id="{F117E978-B1C1-40AC-9CDA-3D487F0969C6}"/>
              </a:ext>
            </a:extLst>
          </p:cNvPr>
          <p:cNvPicPr>
            <a:picLocks noChangeAspect="1"/>
          </p:cNvPicPr>
          <p:nvPr/>
        </p:nvPicPr>
        <p:blipFill>
          <a:blip r:embed="rId5"/>
          <a:stretch>
            <a:fillRect/>
          </a:stretch>
        </p:blipFill>
        <p:spPr>
          <a:xfrm>
            <a:off x="7353300" y="1830550"/>
            <a:ext cx="4533900" cy="3629025"/>
          </a:xfrm>
          <a:prstGeom prst="rect">
            <a:avLst/>
          </a:prstGeom>
        </p:spPr>
      </p:pic>
    </p:spTree>
    <p:extLst>
      <p:ext uri="{BB962C8B-B14F-4D97-AF65-F5344CB8AC3E}">
        <p14:creationId xmlns:p14="http://schemas.microsoft.com/office/powerpoint/2010/main" val="2912315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3331B-806F-420C-AC4D-30533FB9081D}"/>
              </a:ext>
            </a:extLst>
          </p:cNvPr>
          <p:cNvSpPr>
            <a:spLocks noGrp="1"/>
          </p:cNvSpPr>
          <p:nvPr>
            <p:ph type="title"/>
          </p:nvPr>
        </p:nvSpPr>
        <p:spPr/>
        <p:txBody>
          <a:bodyPr>
            <a:normAutofit fontScale="90000"/>
          </a:bodyPr>
          <a:lstStyle/>
          <a:p>
            <a:r>
              <a:rPr lang="en-US"/>
              <a:t>Large Map Example</a:t>
            </a:r>
          </a:p>
        </p:txBody>
      </p:sp>
      <p:sp>
        <p:nvSpPr>
          <p:cNvPr id="3" name="Content Placeholder 2">
            <a:extLst>
              <a:ext uri="{FF2B5EF4-FFF2-40B4-BE49-F238E27FC236}">
                <a16:creationId xmlns:a16="http://schemas.microsoft.com/office/drawing/2014/main" id="{8ED144B5-B45B-43DC-AC0F-7C1C5F8EED1C}"/>
              </a:ext>
            </a:extLst>
          </p:cNvPr>
          <p:cNvSpPr>
            <a:spLocks noGrp="1"/>
          </p:cNvSpPr>
          <p:nvPr>
            <p:ph idx="1"/>
          </p:nvPr>
        </p:nvSpPr>
        <p:spPr>
          <a:xfrm>
            <a:off x="304800" y="1228153"/>
            <a:ext cx="5039558" cy="5021979"/>
          </a:xfrm>
        </p:spPr>
        <p:txBody>
          <a:bodyPr>
            <a:normAutofit fontScale="77500" lnSpcReduction="20000"/>
          </a:bodyPr>
          <a:lstStyle/>
          <a:p>
            <a:r>
              <a:rPr lang="en-US"/>
              <a:t>Suppose you are visiting Romania and you want to go from the city </a:t>
            </a:r>
            <a:r>
              <a:rPr lang="en-US" i="1"/>
              <a:t>Arad</a:t>
            </a:r>
            <a:r>
              <a:rPr lang="en-US"/>
              <a:t> to the city </a:t>
            </a:r>
            <a:r>
              <a:rPr lang="en-US" i="1"/>
              <a:t>Bucharest using a car</a:t>
            </a:r>
            <a:r>
              <a:rPr lang="en-US"/>
              <a:t>. What is the </a:t>
            </a:r>
            <a:r>
              <a:rPr lang="en-US" b="1" i="1"/>
              <a:t>best</a:t>
            </a:r>
            <a:r>
              <a:rPr lang="en-US"/>
              <a:t> path to take?</a:t>
            </a:r>
          </a:p>
          <a:p>
            <a:pPr marL="895341" lvl="1" indent="-514350">
              <a:buFont typeface="+mj-lt"/>
              <a:buAutoNum type="arabicPeriod"/>
            </a:pPr>
            <a:r>
              <a:rPr lang="en-US"/>
              <a:t>Each city is represented as a node.</a:t>
            </a:r>
          </a:p>
          <a:p>
            <a:pPr marL="895341" lvl="1" indent="-514350">
              <a:buFont typeface="+mj-lt"/>
              <a:buAutoNum type="arabicPeriod"/>
            </a:pPr>
            <a:r>
              <a:rPr lang="en-US"/>
              <a:t>Each path is represented by an edge joining the respective cities.</a:t>
            </a:r>
          </a:p>
          <a:p>
            <a:pPr marL="895341" lvl="1" indent="-514350">
              <a:buFont typeface="+mj-lt"/>
              <a:buAutoNum type="arabicPeriod"/>
            </a:pPr>
            <a:r>
              <a:rPr lang="en-US"/>
              <a:t>Each path has a cost associated with it (in our example it’s the distance)</a:t>
            </a:r>
          </a:p>
          <a:p>
            <a:r>
              <a:rPr lang="en-US"/>
              <a:t>How would you tell a computer program to find a path between both cities? (this is a search problem that we will discuss)</a:t>
            </a:r>
          </a:p>
          <a:p>
            <a:endParaRPr lang="en-US"/>
          </a:p>
        </p:txBody>
      </p:sp>
      <p:sp>
        <p:nvSpPr>
          <p:cNvPr id="4" name="Date Placeholder 3">
            <a:extLst>
              <a:ext uri="{FF2B5EF4-FFF2-40B4-BE49-F238E27FC236}">
                <a16:creationId xmlns:a16="http://schemas.microsoft.com/office/drawing/2014/main" id="{721F105A-DE3C-4A54-BD92-976AC0EB08B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EAD55F-0013-474C-BF58-B494349F604D}"/>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DFA44D5E-7E1A-4E33-9D64-0403AED3E44F}"/>
              </a:ext>
            </a:extLst>
          </p:cNvPr>
          <p:cNvSpPr>
            <a:spLocks noGrp="1"/>
          </p:cNvSpPr>
          <p:nvPr>
            <p:ph type="sldNum" sz="quarter" idx="12"/>
          </p:nvPr>
        </p:nvSpPr>
        <p:spPr/>
        <p:txBody>
          <a:bodyPr/>
          <a:lstStyle/>
          <a:p>
            <a:fld id="{B7884E68-CE57-44C0-BE0F-84C629DF22D5}" type="slidenum">
              <a:rPr lang="en-US" smtClean="0"/>
              <a:t>40</a:t>
            </a:fld>
            <a:endParaRPr lang="en-US"/>
          </a:p>
        </p:txBody>
      </p:sp>
      <p:pic>
        <p:nvPicPr>
          <p:cNvPr id="10" name="Picture 9" descr="Radar chart&#10;&#10;Description automatically generated with low confidence">
            <a:extLst>
              <a:ext uri="{FF2B5EF4-FFF2-40B4-BE49-F238E27FC236}">
                <a16:creationId xmlns:a16="http://schemas.microsoft.com/office/drawing/2014/main" id="{47969B66-27CD-429C-9FD2-30705DF7EF4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98365" y="1625728"/>
            <a:ext cx="6888990" cy="4198931"/>
          </a:xfrm>
          <a:prstGeom prst="rect">
            <a:avLst/>
          </a:prstGeom>
        </p:spPr>
      </p:pic>
    </p:spTree>
    <p:extLst>
      <p:ext uri="{BB962C8B-B14F-4D97-AF65-F5344CB8AC3E}">
        <p14:creationId xmlns:p14="http://schemas.microsoft.com/office/powerpoint/2010/main" val="1476929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ACE3D-FD04-4A54-B6B3-E66CD43D9447}"/>
              </a:ext>
            </a:extLst>
          </p:cNvPr>
          <p:cNvSpPr>
            <a:spLocks noGrp="1"/>
          </p:cNvSpPr>
          <p:nvPr>
            <p:ph type="title"/>
          </p:nvPr>
        </p:nvSpPr>
        <p:spPr/>
        <p:txBody>
          <a:bodyPr>
            <a:normAutofit fontScale="90000"/>
          </a:bodyPr>
          <a:lstStyle/>
          <a:p>
            <a:r>
              <a:rPr lang="en-US"/>
              <a:t>Large Map Example Solution </a:t>
            </a:r>
          </a:p>
        </p:txBody>
      </p:sp>
      <p:sp>
        <p:nvSpPr>
          <p:cNvPr id="3" name="Content Placeholder 2">
            <a:extLst>
              <a:ext uri="{FF2B5EF4-FFF2-40B4-BE49-F238E27FC236}">
                <a16:creationId xmlns:a16="http://schemas.microsoft.com/office/drawing/2014/main" id="{01F5F332-97E4-4ED2-B641-E459343E499D}"/>
              </a:ext>
            </a:extLst>
          </p:cNvPr>
          <p:cNvSpPr>
            <a:spLocks noGrp="1"/>
          </p:cNvSpPr>
          <p:nvPr>
            <p:ph idx="1"/>
          </p:nvPr>
        </p:nvSpPr>
        <p:spPr>
          <a:xfrm>
            <a:off x="304800" y="1228153"/>
            <a:ext cx="6531006" cy="5021979"/>
          </a:xfrm>
        </p:spPr>
        <p:txBody>
          <a:bodyPr>
            <a:normAutofit fontScale="92500"/>
          </a:bodyPr>
          <a:lstStyle/>
          <a:p>
            <a:r>
              <a:rPr lang="en-US" dirty="0"/>
              <a:t>Ignore Redundant paths as they never add any values but rather increase cost</a:t>
            </a:r>
          </a:p>
          <a:p>
            <a:r>
              <a:rPr lang="en-US" dirty="0"/>
              <a:t>Redundant path is having more than one way to get from one node to another. This is achieved as follows:</a:t>
            </a:r>
          </a:p>
          <a:p>
            <a:pPr lvl="1"/>
            <a:r>
              <a:rPr lang="en-US" dirty="0">
                <a:solidFill>
                  <a:srgbClr val="FF0000"/>
                </a:solidFill>
              </a:rPr>
              <a:t>For BFS and DFS</a:t>
            </a:r>
            <a:r>
              <a:rPr lang="en-US" dirty="0"/>
              <a:t>, do not add a node to the queue/stack that has been </a:t>
            </a:r>
            <a:r>
              <a:rPr lang="en-US" dirty="0">
                <a:solidFill>
                  <a:srgbClr val="FF0000"/>
                </a:solidFill>
              </a:rPr>
              <a:t>either extended or in the queue/stack</a:t>
            </a:r>
          </a:p>
          <a:p>
            <a:pPr lvl="1"/>
            <a:r>
              <a:rPr lang="en-US" dirty="0">
                <a:solidFill>
                  <a:srgbClr val="FF0000"/>
                </a:solidFill>
              </a:rPr>
              <a:t>For UCS</a:t>
            </a:r>
            <a:r>
              <a:rPr lang="en-US" dirty="0"/>
              <a:t>, do not extend or enqueue a node that has been </a:t>
            </a:r>
            <a:r>
              <a:rPr lang="en-US" dirty="0">
                <a:solidFill>
                  <a:srgbClr val="FF0000"/>
                </a:solidFill>
              </a:rPr>
              <a:t>extended</a:t>
            </a:r>
          </a:p>
        </p:txBody>
      </p:sp>
      <p:sp>
        <p:nvSpPr>
          <p:cNvPr id="4" name="Date Placeholder 3">
            <a:extLst>
              <a:ext uri="{FF2B5EF4-FFF2-40B4-BE49-F238E27FC236}">
                <a16:creationId xmlns:a16="http://schemas.microsoft.com/office/drawing/2014/main" id="{970D8DC1-4E3D-4B49-9788-D8A4695EAC4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33E4EA-01F9-4BEB-A3B4-92F7C871DC1A}"/>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346B03CA-189D-45CC-A4F5-FA6301D8486F}"/>
              </a:ext>
            </a:extLst>
          </p:cNvPr>
          <p:cNvSpPr>
            <a:spLocks noGrp="1"/>
          </p:cNvSpPr>
          <p:nvPr>
            <p:ph type="sldNum" sz="quarter" idx="12"/>
          </p:nvPr>
        </p:nvSpPr>
        <p:spPr/>
        <p:txBody>
          <a:bodyPr/>
          <a:lstStyle/>
          <a:p>
            <a:fld id="{B7884E68-CE57-44C0-BE0F-84C629DF22D5}" type="slidenum">
              <a:rPr lang="en-US" smtClean="0"/>
              <a:t>41</a:t>
            </a:fld>
            <a:endParaRPr lang="en-US"/>
          </a:p>
        </p:txBody>
      </p:sp>
      <p:pic>
        <p:nvPicPr>
          <p:cNvPr id="9" name="Picture 8" descr="Diagram&#10;&#10;Description automatically generated">
            <a:extLst>
              <a:ext uri="{FF2B5EF4-FFF2-40B4-BE49-F238E27FC236}">
                <a16:creationId xmlns:a16="http://schemas.microsoft.com/office/drawing/2014/main" id="{E045CD26-E56D-4BFF-A1D5-90B6C4550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806" y="1382124"/>
            <a:ext cx="5245370" cy="4324572"/>
          </a:xfrm>
          <a:prstGeom prst="rect">
            <a:avLst/>
          </a:prstGeom>
        </p:spPr>
      </p:pic>
    </p:spTree>
    <p:extLst>
      <p:ext uri="{BB962C8B-B14F-4D97-AF65-F5344CB8AC3E}">
        <p14:creationId xmlns:p14="http://schemas.microsoft.com/office/powerpoint/2010/main" val="33792456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ACE3D-FD04-4A54-B6B3-E66CD43D9447}"/>
              </a:ext>
            </a:extLst>
          </p:cNvPr>
          <p:cNvSpPr>
            <a:spLocks noGrp="1"/>
          </p:cNvSpPr>
          <p:nvPr>
            <p:ph type="title"/>
          </p:nvPr>
        </p:nvSpPr>
        <p:spPr/>
        <p:txBody>
          <a:bodyPr>
            <a:normAutofit fontScale="90000"/>
          </a:bodyPr>
          <a:lstStyle/>
          <a:p>
            <a:r>
              <a:rPr lang="en-US"/>
              <a:t>Large Map Example Solution</a:t>
            </a:r>
          </a:p>
        </p:txBody>
      </p:sp>
      <p:sp>
        <p:nvSpPr>
          <p:cNvPr id="3" name="Content Placeholder 2">
            <a:extLst>
              <a:ext uri="{FF2B5EF4-FFF2-40B4-BE49-F238E27FC236}">
                <a16:creationId xmlns:a16="http://schemas.microsoft.com/office/drawing/2014/main" id="{01F5F332-97E4-4ED2-B641-E459343E499D}"/>
              </a:ext>
            </a:extLst>
          </p:cNvPr>
          <p:cNvSpPr>
            <a:spLocks noGrp="1"/>
          </p:cNvSpPr>
          <p:nvPr>
            <p:ph idx="1"/>
          </p:nvPr>
        </p:nvSpPr>
        <p:spPr>
          <a:xfrm>
            <a:off x="304799" y="1228153"/>
            <a:ext cx="11582399" cy="581793"/>
          </a:xfrm>
        </p:spPr>
        <p:txBody>
          <a:bodyPr>
            <a:normAutofit fontScale="92500"/>
          </a:bodyPr>
          <a:lstStyle/>
          <a:p>
            <a:r>
              <a:rPr lang="en-US"/>
              <a:t>BFS (visual representation where tree is constructed on the map itself)</a:t>
            </a:r>
          </a:p>
        </p:txBody>
      </p:sp>
      <p:sp>
        <p:nvSpPr>
          <p:cNvPr id="4" name="Date Placeholder 3">
            <a:extLst>
              <a:ext uri="{FF2B5EF4-FFF2-40B4-BE49-F238E27FC236}">
                <a16:creationId xmlns:a16="http://schemas.microsoft.com/office/drawing/2014/main" id="{970D8DC1-4E3D-4B49-9788-D8A4695EAC4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33E4EA-01F9-4BEB-A3B4-92F7C871DC1A}"/>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346B03CA-189D-45CC-A4F5-FA6301D8486F}"/>
              </a:ext>
            </a:extLst>
          </p:cNvPr>
          <p:cNvSpPr>
            <a:spLocks noGrp="1"/>
          </p:cNvSpPr>
          <p:nvPr>
            <p:ph type="sldNum" sz="quarter" idx="12"/>
          </p:nvPr>
        </p:nvSpPr>
        <p:spPr/>
        <p:txBody>
          <a:bodyPr/>
          <a:lstStyle/>
          <a:p>
            <a:fld id="{B7884E68-CE57-44C0-BE0F-84C629DF22D5}" type="slidenum">
              <a:rPr lang="en-US" smtClean="0"/>
              <a:t>42</a:t>
            </a:fld>
            <a:endParaRPr lang="en-US"/>
          </a:p>
        </p:txBody>
      </p:sp>
      <p:pic>
        <p:nvPicPr>
          <p:cNvPr id="11" name="Picture 10" descr="Chart, radar chart&#10;&#10;Description automatically generated">
            <a:extLst>
              <a:ext uri="{FF2B5EF4-FFF2-40B4-BE49-F238E27FC236}">
                <a16:creationId xmlns:a16="http://schemas.microsoft.com/office/drawing/2014/main" id="{96C9FDF6-DE18-4424-9BFB-4BB92DB86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524" y="2168772"/>
            <a:ext cx="10699115" cy="2384374"/>
          </a:xfrm>
          <a:prstGeom prst="rect">
            <a:avLst/>
          </a:prstGeom>
        </p:spPr>
      </p:pic>
      <p:sp>
        <p:nvSpPr>
          <p:cNvPr id="7" name="TextBox 6">
            <a:extLst>
              <a:ext uri="{FF2B5EF4-FFF2-40B4-BE49-F238E27FC236}">
                <a16:creationId xmlns:a16="http://schemas.microsoft.com/office/drawing/2014/main" id="{C5F5BA80-E494-4018-804E-87D08F5FD2B9}"/>
              </a:ext>
            </a:extLst>
          </p:cNvPr>
          <p:cNvSpPr txBox="1"/>
          <p:nvPr/>
        </p:nvSpPr>
        <p:spPr>
          <a:xfrm>
            <a:off x="905524" y="5338905"/>
            <a:ext cx="10038701" cy="461665"/>
          </a:xfrm>
          <a:prstGeom prst="rect">
            <a:avLst/>
          </a:prstGeom>
          <a:noFill/>
        </p:spPr>
        <p:txBody>
          <a:bodyPr wrap="square" rtlCol="0">
            <a:spAutoFit/>
          </a:bodyPr>
          <a:lstStyle/>
          <a:p>
            <a:r>
              <a:rPr lang="en-US" sz="2400">
                <a:solidFill>
                  <a:srgbClr val="FF0000"/>
                </a:solidFill>
              </a:rPr>
              <a:t>Highlighted nodes show nodes that have been added to the queue </a:t>
            </a:r>
          </a:p>
        </p:txBody>
      </p:sp>
    </p:spTree>
    <p:extLst>
      <p:ext uri="{BB962C8B-B14F-4D97-AF65-F5344CB8AC3E}">
        <p14:creationId xmlns:p14="http://schemas.microsoft.com/office/powerpoint/2010/main" val="5148546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ACE3D-FD04-4A54-B6B3-E66CD43D9447}"/>
              </a:ext>
            </a:extLst>
          </p:cNvPr>
          <p:cNvSpPr>
            <a:spLocks noGrp="1"/>
          </p:cNvSpPr>
          <p:nvPr>
            <p:ph type="title"/>
          </p:nvPr>
        </p:nvSpPr>
        <p:spPr/>
        <p:txBody>
          <a:bodyPr>
            <a:normAutofit fontScale="90000"/>
          </a:bodyPr>
          <a:lstStyle/>
          <a:p>
            <a:r>
              <a:rPr lang="en-US"/>
              <a:t>Large Map Example Solution</a:t>
            </a:r>
          </a:p>
        </p:txBody>
      </p:sp>
      <p:sp>
        <p:nvSpPr>
          <p:cNvPr id="3" name="Content Placeholder 2">
            <a:extLst>
              <a:ext uri="{FF2B5EF4-FFF2-40B4-BE49-F238E27FC236}">
                <a16:creationId xmlns:a16="http://schemas.microsoft.com/office/drawing/2014/main" id="{01F5F332-97E4-4ED2-B641-E459343E499D}"/>
              </a:ext>
            </a:extLst>
          </p:cNvPr>
          <p:cNvSpPr>
            <a:spLocks noGrp="1"/>
          </p:cNvSpPr>
          <p:nvPr>
            <p:ph idx="1"/>
          </p:nvPr>
        </p:nvSpPr>
        <p:spPr>
          <a:xfrm>
            <a:off x="304799" y="1228153"/>
            <a:ext cx="11582399" cy="5083870"/>
          </a:xfrm>
        </p:spPr>
        <p:txBody>
          <a:bodyPr>
            <a:normAutofit fontScale="85000" lnSpcReduction="20000"/>
          </a:bodyPr>
          <a:lstStyle/>
          <a:p>
            <a:r>
              <a:rPr lang="en-US"/>
              <a:t>DFS (visual representation where tree is constructed on the map itself)</a:t>
            </a:r>
          </a:p>
          <a:p>
            <a:endParaRPr lang="en-US"/>
          </a:p>
          <a:p>
            <a:endParaRPr lang="en-US"/>
          </a:p>
          <a:p>
            <a:endParaRPr lang="en-US"/>
          </a:p>
          <a:p>
            <a:endParaRPr lang="en-US"/>
          </a:p>
          <a:p>
            <a:endParaRPr lang="en-US"/>
          </a:p>
          <a:p>
            <a:endParaRPr lang="en-US"/>
          </a:p>
          <a:p>
            <a:endParaRPr lang="en-US"/>
          </a:p>
          <a:p>
            <a:endParaRPr lang="en-US"/>
          </a:p>
          <a:p>
            <a:r>
              <a:rPr lang="en-US"/>
              <a:t>Uniform Cost Search</a:t>
            </a:r>
          </a:p>
          <a:p>
            <a:pPr lvl="1"/>
            <a:r>
              <a:rPr lang="en-US"/>
              <a:t>This exercise is left for students to perform.</a:t>
            </a:r>
          </a:p>
        </p:txBody>
      </p:sp>
      <p:sp>
        <p:nvSpPr>
          <p:cNvPr id="4" name="Date Placeholder 3">
            <a:extLst>
              <a:ext uri="{FF2B5EF4-FFF2-40B4-BE49-F238E27FC236}">
                <a16:creationId xmlns:a16="http://schemas.microsoft.com/office/drawing/2014/main" id="{970D8DC1-4E3D-4B49-9788-D8A4695EAC4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A33E4EA-01F9-4BEB-A3B4-92F7C871DC1A}"/>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346B03CA-189D-45CC-A4F5-FA6301D8486F}"/>
              </a:ext>
            </a:extLst>
          </p:cNvPr>
          <p:cNvSpPr>
            <a:spLocks noGrp="1"/>
          </p:cNvSpPr>
          <p:nvPr>
            <p:ph type="sldNum" sz="quarter" idx="12"/>
          </p:nvPr>
        </p:nvSpPr>
        <p:spPr/>
        <p:txBody>
          <a:bodyPr/>
          <a:lstStyle/>
          <a:p>
            <a:fld id="{B7884E68-CE57-44C0-BE0F-84C629DF22D5}" type="slidenum">
              <a:rPr lang="en-US" smtClean="0"/>
              <a:t>43</a:t>
            </a:fld>
            <a:endParaRPr lang="en-US"/>
          </a:p>
        </p:txBody>
      </p:sp>
      <p:pic>
        <p:nvPicPr>
          <p:cNvPr id="8" name="Picture 7" descr="A picture containing sky, wire, day&#10;&#10;Description automatically generated">
            <a:extLst>
              <a:ext uri="{FF2B5EF4-FFF2-40B4-BE49-F238E27FC236}">
                <a16:creationId xmlns:a16="http://schemas.microsoft.com/office/drawing/2014/main" id="{014E7F54-B705-465B-B4B4-44CE829773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623" y="1637968"/>
            <a:ext cx="11126753" cy="3477110"/>
          </a:xfrm>
          <a:prstGeom prst="rect">
            <a:avLst/>
          </a:prstGeom>
        </p:spPr>
      </p:pic>
      <p:sp>
        <p:nvSpPr>
          <p:cNvPr id="9" name="TextBox 8">
            <a:extLst>
              <a:ext uri="{FF2B5EF4-FFF2-40B4-BE49-F238E27FC236}">
                <a16:creationId xmlns:a16="http://schemas.microsoft.com/office/drawing/2014/main" id="{99DCBF54-3920-4178-8FFC-CBD413ADA345}"/>
              </a:ext>
            </a:extLst>
          </p:cNvPr>
          <p:cNvSpPr txBox="1"/>
          <p:nvPr/>
        </p:nvSpPr>
        <p:spPr>
          <a:xfrm>
            <a:off x="7334899" y="5352630"/>
            <a:ext cx="4857101" cy="830997"/>
          </a:xfrm>
          <a:prstGeom prst="rect">
            <a:avLst/>
          </a:prstGeom>
          <a:noFill/>
        </p:spPr>
        <p:txBody>
          <a:bodyPr wrap="square" rtlCol="0">
            <a:spAutoFit/>
          </a:bodyPr>
          <a:lstStyle/>
          <a:p>
            <a:r>
              <a:rPr lang="en-US" sz="2400">
                <a:solidFill>
                  <a:srgbClr val="FF0000"/>
                </a:solidFill>
              </a:rPr>
              <a:t>Highlighted nodes show nodes</a:t>
            </a:r>
          </a:p>
          <a:p>
            <a:r>
              <a:rPr lang="en-US" sz="2400">
                <a:solidFill>
                  <a:srgbClr val="FF0000"/>
                </a:solidFill>
              </a:rPr>
              <a:t>that have been added to the stack </a:t>
            </a:r>
          </a:p>
        </p:txBody>
      </p:sp>
    </p:spTree>
    <p:extLst>
      <p:ext uri="{BB962C8B-B14F-4D97-AF65-F5344CB8AC3E}">
        <p14:creationId xmlns:p14="http://schemas.microsoft.com/office/powerpoint/2010/main" val="484076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7FA7-301D-477D-8546-6E0C502D10C2}"/>
              </a:ext>
            </a:extLst>
          </p:cNvPr>
          <p:cNvSpPr>
            <a:spLocks noGrp="1"/>
          </p:cNvSpPr>
          <p:nvPr>
            <p:ph type="title"/>
          </p:nvPr>
        </p:nvSpPr>
        <p:spPr>
          <a:xfrm>
            <a:off x="304800" y="286605"/>
            <a:ext cx="11582400" cy="703996"/>
          </a:xfrm>
        </p:spPr>
        <p:txBody>
          <a:bodyPr anchor="b">
            <a:normAutofit/>
          </a:bodyPr>
          <a:lstStyle/>
          <a:p>
            <a:r>
              <a:rPr lang="en-US" sz="4300">
                <a:latin typeface="Corbel" panose="020B0503020204020204" pitchFamily="34" charset="0"/>
              </a:rPr>
              <a:t>Breadth-First Search avoiding Redundant Paths</a:t>
            </a:r>
          </a:p>
        </p:txBody>
      </p:sp>
      <p:sp>
        <p:nvSpPr>
          <p:cNvPr id="11" name="Content Placeholder 10">
            <a:extLst>
              <a:ext uri="{FF2B5EF4-FFF2-40B4-BE49-F238E27FC236}">
                <a16:creationId xmlns:a16="http://schemas.microsoft.com/office/drawing/2014/main" id="{30BB7FF2-C5AB-48A5-A564-3A8595D09827}"/>
              </a:ext>
            </a:extLst>
          </p:cNvPr>
          <p:cNvSpPr>
            <a:spLocks noGrp="1"/>
          </p:cNvSpPr>
          <p:nvPr>
            <p:ph sz="half" idx="1"/>
          </p:nvPr>
        </p:nvSpPr>
        <p:spPr>
          <a:xfrm>
            <a:off x="304799" y="1193800"/>
            <a:ext cx="7773972" cy="5080000"/>
          </a:xfrm>
        </p:spPr>
        <p:txBody>
          <a:bodyPr>
            <a:normAutofit/>
          </a:bodyPr>
          <a:lstStyle/>
          <a:p>
            <a:r>
              <a:rPr lang="en-US"/>
              <a:t>If the BFS is applied for this example with the condition applied to avoid redundant paths, the content of the queue is generated as follows :</a:t>
            </a:r>
          </a:p>
          <a:p>
            <a:pPr marL="715513" lvl="1" indent="-514350">
              <a:buFont typeface="+mj-lt"/>
              <a:buAutoNum type="arabicPeriod"/>
            </a:pPr>
            <a:r>
              <a:rPr lang="en-US" sz="3200">
                <a:latin typeface="Garamond" panose="02020404030301010803" pitchFamily="18" charset="0"/>
              </a:rPr>
              <a:t>[S]</a:t>
            </a:r>
          </a:p>
          <a:p>
            <a:pPr marL="715513" lvl="1" indent="-514350">
              <a:buFont typeface="+mj-lt"/>
              <a:buAutoNum type="arabicPeriod"/>
            </a:pPr>
            <a:r>
              <a:rPr lang="en-US" sz="3200">
                <a:latin typeface="Garamond" panose="02020404030301010803" pitchFamily="18" charset="0"/>
              </a:rPr>
              <a:t>[S,A][S,B]</a:t>
            </a:r>
          </a:p>
          <a:p>
            <a:pPr marL="715513" lvl="1" indent="-514350">
              <a:buFont typeface="+mj-lt"/>
              <a:buAutoNum type="arabicPeriod"/>
            </a:pPr>
            <a:r>
              <a:rPr lang="en-US" sz="3200">
                <a:latin typeface="Garamond" panose="02020404030301010803" pitchFamily="18" charset="0"/>
              </a:rPr>
              <a:t>[S,B][S,A,D]</a:t>
            </a:r>
          </a:p>
          <a:p>
            <a:pPr marL="715513" lvl="1" indent="-514350">
              <a:buFont typeface="+mj-lt"/>
              <a:buAutoNum type="arabicPeriod"/>
            </a:pPr>
            <a:r>
              <a:rPr lang="en-US" sz="3200">
                <a:latin typeface="Garamond" panose="02020404030301010803" pitchFamily="18" charset="0"/>
              </a:rPr>
              <a:t>[S,A,D][S,B,C]</a:t>
            </a:r>
          </a:p>
          <a:p>
            <a:pPr marL="715513" lvl="1" indent="-514350">
              <a:buFont typeface="+mj-lt"/>
              <a:buAutoNum type="arabicPeriod"/>
            </a:pPr>
            <a:r>
              <a:rPr lang="en-US" sz="3200">
                <a:latin typeface="Garamond" panose="02020404030301010803" pitchFamily="18" charset="0"/>
              </a:rPr>
              <a:t>[S,B,C] [S,A,D,G]</a:t>
            </a:r>
          </a:p>
          <a:p>
            <a:pPr marL="715513" lvl="1" indent="-514350">
              <a:buFont typeface="+mj-lt"/>
              <a:buAutoNum type="arabicPeriod"/>
            </a:pPr>
            <a:r>
              <a:rPr lang="en-US" sz="3200">
                <a:latin typeface="Garamond" panose="02020404030301010803" pitchFamily="18" charset="0"/>
              </a:rPr>
              <a:t>[S,A,D,G] [S,B,C,E] </a:t>
            </a:r>
          </a:p>
        </p:txBody>
      </p:sp>
      <p:pic>
        <p:nvPicPr>
          <p:cNvPr id="8" name="Picture 7" descr="Diagram&#10;&#10;Description automatically generated">
            <a:extLst>
              <a:ext uri="{FF2B5EF4-FFF2-40B4-BE49-F238E27FC236}">
                <a16:creationId xmlns:a16="http://schemas.microsoft.com/office/drawing/2014/main" id="{62E189C0-3EAA-496D-9353-A5872E629E73}"/>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p:blipFill>
        <p:spPr>
          <a:xfrm>
            <a:off x="8450674" y="1999593"/>
            <a:ext cx="3436526" cy="4274207"/>
          </a:xfrm>
          <a:prstGeom prst="rect">
            <a:avLst/>
          </a:prstGeom>
          <a:noFill/>
        </p:spPr>
      </p:pic>
      <p:sp>
        <p:nvSpPr>
          <p:cNvPr id="16" name="Date Placeholder 4">
            <a:extLst>
              <a:ext uri="{FF2B5EF4-FFF2-40B4-BE49-F238E27FC236}">
                <a16:creationId xmlns:a16="http://schemas.microsoft.com/office/drawing/2014/main" id="{A52D35B7-40EF-425C-BCCC-FC39A95AF198}"/>
              </a:ext>
            </a:extLst>
          </p:cNvPr>
          <p:cNvSpPr>
            <a:spLocks noGrp="1"/>
          </p:cNvSpPr>
          <p:nvPr>
            <p:ph type="dt" sz="half" idx="10"/>
          </p:nvPr>
        </p:nvSpPr>
        <p:spPr>
          <a:xfrm>
            <a:off x="304801" y="6442483"/>
            <a:ext cx="2472271" cy="365125"/>
          </a:xfrm>
        </p:spPr>
        <p:txBody>
          <a:bodyPr/>
          <a:lstStyle/>
          <a:p>
            <a:pPr>
              <a:spcAft>
                <a:spcPts val="600"/>
              </a:spcAft>
            </a:pPr>
            <a:endParaRPr lang="en-US"/>
          </a:p>
        </p:txBody>
      </p:sp>
      <p:sp>
        <p:nvSpPr>
          <p:cNvPr id="5" name="Footer Placeholder 4">
            <a:extLst>
              <a:ext uri="{FF2B5EF4-FFF2-40B4-BE49-F238E27FC236}">
                <a16:creationId xmlns:a16="http://schemas.microsoft.com/office/drawing/2014/main" id="{8B112897-1A7E-48B1-A680-573F654BB97D}"/>
              </a:ext>
            </a:extLst>
          </p:cNvPr>
          <p:cNvSpPr>
            <a:spLocks noGrp="1"/>
          </p:cNvSpPr>
          <p:nvPr>
            <p:ph type="ftr" sz="quarter" idx="11"/>
          </p:nvPr>
        </p:nvSpPr>
        <p:spPr>
          <a:xfrm>
            <a:off x="3686186" y="6459786"/>
            <a:ext cx="4822804" cy="365125"/>
          </a:xfrm>
        </p:spPr>
        <p:txBody>
          <a:bodyPr anchor="ctr">
            <a:normAutofit/>
          </a:bodyPr>
          <a:lstStyle/>
          <a:p>
            <a:pPr>
              <a:spcAft>
                <a:spcPts val="600"/>
              </a:spcAft>
            </a:pPr>
            <a:r>
              <a:rPr lang="en-US"/>
              <a:t>Introduction to AI</a:t>
            </a:r>
          </a:p>
        </p:txBody>
      </p:sp>
      <p:sp>
        <p:nvSpPr>
          <p:cNvPr id="6" name="Slide Number Placeholder 5">
            <a:extLst>
              <a:ext uri="{FF2B5EF4-FFF2-40B4-BE49-F238E27FC236}">
                <a16:creationId xmlns:a16="http://schemas.microsoft.com/office/drawing/2014/main" id="{85D94800-1052-4F10-BABD-761B15D7B96A}"/>
              </a:ext>
            </a:extLst>
          </p:cNvPr>
          <p:cNvSpPr>
            <a:spLocks noGrp="1"/>
          </p:cNvSpPr>
          <p:nvPr>
            <p:ph type="sldNum" sz="quarter" idx="12"/>
          </p:nvPr>
        </p:nvSpPr>
        <p:spPr>
          <a:xfrm>
            <a:off x="10575176" y="6448468"/>
            <a:ext cx="1312025" cy="365125"/>
          </a:xfrm>
        </p:spPr>
        <p:txBody>
          <a:bodyPr anchor="ctr">
            <a:normAutofit/>
          </a:bodyPr>
          <a:lstStyle/>
          <a:p>
            <a:pPr>
              <a:spcAft>
                <a:spcPts val="600"/>
              </a:spcAft>
            </a:pPr>
            <a:fld id="{B7884E68-CE57-44C0-BE0F-84C629DF22D5}" type="slidenum">
              <a:rPr lang="en-US" smtClean="0"/>
              <a:pPr>
                <a:spcAft>
                  <a:spcPts val="600"/>
                </a:spcAft>
              </a:pPr>
              <a:t>44</a:t>
            </a:fld>
            <a:endParaRPr lang="en-US"/>
          </a:p>
        </p:txBody>
      </p:sp>
      <p:sp>
        <p:nvSpPr>
          <p:cNvPr id="9" name="TextBox 8">
            <a:extLst>
              <a:ext uri="{FF2B5EF4-FFF2-40B4-BE49-F238E27FC236}">
                <a16:creationId xmlns:a16="http://schemas.microsoft.com/office/drawing/2014/main" id="{2C4165A4-CBED-4CC3-A4CF-263BDE9925D3}"/>
              </a:ext>
            </a:extLst>
          </p:cNvPr>
          <p:cNvSpPr txBox="1"/>
          <p:nvPr/>
        </p:nvSpPr>
        <p:spPr>
          <a:xfrm>
            <a:off x="9109016" y="1064351"/>
            <a:ext cx="2127442" cy="830997"/>
          </a:xfrm>
          <a:prstGeom prst="rect">
            <a:avLst/>
          </a:prstGeom>
          <a:noFill/>
        </p:spPr>
        <p:txBody>
          <a:bodyPr wrap="none" rtlCol="0">
            <a:spAutoFit/>
          </a:bodyPr>
          <a:lstStyle/>
          <a:p>
            <a:r>
              <a:rPr lang="en-US" sz="2400" b="1">
                <a:solidFill>
                  <a:srgbClr val="FF0000"/>
                </a:solidFill>
              </a:rPr>
              <a:t>Initial State is S</a:t>
            </a:r>
          </a:p>
          <a:p>
            <a:r>
              <a:rPr lang="en-US" sz="2400" b="1">
                <a:solidFill>
                  <a:srgbClr val="FF0000"/>
                </a:solidFill>
              </a:rPr>
              <a:t>Goal State is G</a:t>
            </a:r>
          </a:p>
        </p:txBody>
      </p:sp>
    </p:spTree>
    <p:extLst>
      <p:ext uri="{BB962C8B-B14F-4D97-AF65-F5344CB8AC3E}">
        <p14:creationId xmlns:p14="http://schemas.microsoft.com/office/powerpoint/2010/main" val="16642822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57FA7-301D-477D-8546-6E0C502D10C2}"/>
              </a:ext>
            </a:extLst>
          </p:cNvPr>
          <p:cNvSpPr>
            <a:spLocks noGrp="1"/>
          </p:cNvSpPr>
          <p:nvPr>
            <p:ph type="title"/>
          </p:nvPr>
        </p:nvSpPr>
        <p:spPr>
          <a:xfrm>
            <a:off x="304800" y="286605"/>
            <a:ext cx="11582400" cy="703996"/>
          </a:xfrm>
        </p:spPr>
        <p:txBody>
          <a:bodyPr anchor="b">
            <a:normAutofit/>
          </a:bodyPr>
          <a:lstStyle/>
          <a:p>
            <a:r>
              <a:rPr lang="en-US" sz="4300" dirty="0">
                <a:latin typeface="Corbel" panose="020B0503020204020204" pitchFamily="34" charset="0"/>
              </a:rPr>
              <a:t>Depth First Search avoiding Redundant Paths</a:t>
            </a:r>
          </a:p>
        </p:txBody>
      </p:sp>
      <p:sp>
        <p:nvSpPr>
          <p:cNvPr id="11" name="Content Placeholder 10">
            <a:extLst>
              <a:ext uri="{FF2B5EF4-FFF2-40B4-BE49-F238E27FC236}">
                <a16:creationId xmlns:a16="http://schemas.microsoft.com/office/drawing/2014/main" id="{30BB7FF2-C5AB-48A5-A564-3A8595D09827}"/>
              </a:ext>
            </a:extLst>
          </p:cNvPr>
          <p:cNvSpPr>
            <a:spLocks noGrp="1"/>
          </p:cNvSpPr>
          <p:nvPr>
            <p:ph sz="half" idx="1"/>
          </p:nvPr>
        </p:nvSpPr>
        <p:spPr>
          <a:xfrm>
            <a:off x="304800" y="1193800"/>
            <a:ext cx="6378804" cy="4852158"/>
          </a:xfrm>
        </p:spPr>
        <p:txBody>
          <a:bodyPr>
            <a:normAutofit/>
          </a:bodyPr>
          <a:lstStyle/>
          <a:p>
            <a:r>
              <a:rPr lang="en-US"/>
              <a:t>If the DFS is applied for this example with the condition applied to avoid redundant paths, the content of the stack is generated as follows :</a:t>
            </a:r>
          </a:p>
          <a:p>
            <a:pPr marL="819143" lvl="1" indent="-514350">
              <a:buFont typeface="+mj-lt"/>
              <a:buAutoNum type="arabicPeriod"/>
            </a:pPr>
            <a:r>
              <a:rPr lang="en-US" sz="3200">
                <a:latin typeface="Garamond" panose="02020404030301010803" pitchFamily="18" charset="0"/>
              </a:rPr>
              <a:t>[S]</a:t>
            </a:r>
          </a:p>
          <a:p>
            <a:pPr marL="819143" lvl="1" indent="-514350">
              <a:buFont typeface="+mj-lt"/>
              <a:buAutoNum type="arabicPeriod"/>
            </a:pPr>
            <a:r>
              <a:rPr lang="en-US" sz="3200">
                <a:latin typeface="Garamond" panose="02020404030301010803" pitchFamily="18" charset="0"/>
              </a:rPr>
              <a:t>[S,A][S,B]</a:t>
            </a:r>
          </a:p>
          <a:p>
            <a:pPr marL="819143" lvl="1" indent="-514350">
              <a:buFont typeface="+mj-lt"/>
              <a:buAutoNum type="arabicPeriod"/>
            </a:pPr>
            <a:r>
              <a:rPr lang="en-US" sz="3200">
                <a:latin typeface="Garamond" panose="02020404030301010803" pitchFamily="18" charset="0"/>
              </a:rPr>
              <a:t>[S,A,D][S,B]</a:t>
            </a:r>
          </a:p>
          <a:p>
            <a:pPr marL="819143" lvl="1" indent="-514350">
              <a:buFont typeface="+mj-lt"/>
              <a:buAutoNum type="arabicPeriod"/>
            </a:pPr>
            <a:r>
              <a:rPr lang="en-US" sz="3200">
                <a:latin typeface="Garamond" panose="02020404030301010803" pitchFamily="18" charset="0"/>
              </a:rPr>
              <a:t>[S,A,D,G][S,B]</a:t>
            </a:r>
          </a:p>
        </p:txBody>
      </p:sp>
      <p:pic>
        <p:nvPicPr>
          <p:cNvPr id="8" name="Picture 7" descr="Diagram&#10;&#10;Description automatically generated">
            <a:extLst>
              <a:ext uri="{FF2B5EF4-FFF2-40B4-BE49-F238E27FC236}">
                <a16:creationId xmlns:a16="http://schemas.microsoft.com/office/drawing/2014/main" id="{62E189C0-3EAA-496D-9353-A5872E629E73}"/>
              </a:ext>
            </a:extLst>
          </p:cNvPr>
          <p:cNvPicPr>
            <a:picLocks noChangeAspect="1"/>
          </p:cNvPicPr>
          <p:nvPr/>
        </p:nvPicPr>
        <p:blipFill rotWithShape="1">
          <a:blip r:embed="rId3" cstate="print">
            <a:extLst>
              <a:ext uri="{28A0092B-C50C-407E-A947-70E740481C1C}">
                <a14:useLocalDpi xmlns:a14="http://schemas.microsoft.com/office/drawing/2010/main" val="0"/>
              </a:ext>
            </a:extLst>
          </a:blip>
          <a:stretch/>
        </p:blipFill>
        <p:spPr>
          <a:xfrm>
            <a:off x="8357279" y="2081334"/>
            <a:ext cx="3529921" cy="3964624"/>
          </a:xfrm>
          <a:prstGeom prst="rect">
            <a:avLst/>
          </a:prstGeom>
          <a:noFill/>
        </p:spPr>
      </p:pic>
      <p:sp>
        <p:nvSpPr>
          <p:cNvPr id="16" name="Date Placeholder 4">
            <a:extLst>
              <a:ext uri="{FF2B5EF4-FFF2-40B4-BE49-F238E27FC236}">
                <a16:creationId xmlns:a16="http://schemas.microsoft.com/office/drawing/2014/main" id="{A52D35B7-40EF-425C-BCCC-FC39A95AF198}"/>
              </a:ext>
            </a:extLst>
          </p:cNvPr>
          <p:cNvSpPr>
            <a:spLocks noGrp="1"/>
          </p:cNvSpPr>
          <p:nvPr>
            <p:ph type="dt" sz="half" idx="10"/>
          </p:nvPr>
        </p:nvSpPr>
        <p:spPr>
          <a:xfrm>
            <a:off x="304801" y="6442483"/>
            <a:ext cx="2472271" cy="365125"/>
          </a:xfrm>
        </p:spPr>
        <p:txBody>
          <a:bodyPr/>
          <a:lstStyle/>
          <a:p>
            <a:pPr>
              <a:spcAft>
                <a:spcPts val="600"/>
              </a:spcAft>
            </a:pPr>
            <a:endParaRPr lang="en-US"/>
          </a:p>
        </p:txBody>
      </p:sp>
      <p:sp>
        <p:nvSpPr>
          <p:cNvPr id="5" name="Footer Placeholder 4">
            <a:extLst>
              <a:ext uri="{FF2B5EF4-FFF2-40B4-BE49-F238E27FC236}">
                <a16:creationId xmlns:a16="http://schemas.microsoft.com/office/drawing/2014/main" id="{8B112897-1A7E-48B1-A680-573F654BB97D}"/>
              </a:ext>
            </a:extLst>
          </p:cNvPr>
          <p:cNvSpPr>
            <a:spLocks noGrp="1"/>
          </p:cNvSpPr>
          <p:nvPr>
            <p:ph type="ftr" sz="quarter" idx="11"/>
          </p:nvPr>
        </p:nvSpPr>
        <p:spPr>
          <a:xfrm>
            <a:off x="3686186" y="6459786"/>
            <a:ext cx="4822804" cy="365125"/>
          </a:xfrm>
        </p:spPr>
        <p:txBody>
          <a:bodyPr anchor="ctr">
            <a:normAutofit/>
          </a:bodyPr>
          <a:lstStyle/>
          <a:p>
            <a:pPr>
              <a:spcAft>
                <a:spcPts val="600"/>
              </a:spcAft>
            </a:pPr>
            <a:r>
              <a:rPr lang="en-US"/>
              <a:t>Introduction to AI</a:t>
            </a:r>
          </a:p>
        </p:txBody>
      </p:sp>
      <p:sp>
        <p:nvSpPr>
          <p:cNvPr id="6" name="Slide Number Placeholder 5">
            <a:extLst>
              <a:ext uri="{FF2B5EF4-FFF2-40B4-BE49-F238E27FC236}">
                <a16:creationId xmlns:a16="http://schemas.microsoft.com/office/drawing/2014/main" id="{85D94800-1052-4F10-BABD-761B15D7B96A}"/>
              </a:ext>
            </a:extLst>
          </p:cNvPr>
          <p:cNvSpPr>
            <a:spLocks noGrp="1"/>
          </p:cNvSpPr>
          <p:nvPr>
            <p:ph type="sldNum" sz="quarter" idx="12"/>
          </p:nvPr>
        </p:nvSpPr>
        <p:spPr>
          <a:xfrm>
            <a:off x="10575176" y="6448468"/>
            <a:ext cx="1312025" cy="365125"/>
          </a:xfrm>
        </p:spPr>
        <p:txBody>
          <a:bodyPr anchor="ctr">
            <a:normAutofit/>
          </a:bodyPr>
          <a:lstStyle/>
          <a:p>
            <a:pPr>
              <a:spcAft>
                <a:spcPts val="600"/>
              </a:spcAft>
            </a:pPr>
            <a:fld id="{B7884E68-CE57-44C0-BE0F-84C629DF22D5}" type="slidenum">
              <a:rPr lang="en-US" smtClean="0"/>
              <a:pPr>
                <a:spcAft>
                  <a:spcPts val="600"/>
                </a:spcAft>
              </a:pPr>
              <a:t>45</a:t>
            </a:fld>
            <a:endParaRPr lang="en-US"/>
          </a:p>
        </p:txBody>
      </p:sp>
      <p:sp>
        <p:nvSpPr>
          <p:cNvPr id="10" name="TextBox 9">
            <a:extLst>
              <a:ext uri="{FF2B5EF4-FFF2-40B4-BE49-F238E27FC236}">
                <a16:creationId xmlns:a16="http://schemas.microsoft.com/office/drawing/2014/main" id="{481CAFC8-3464-4101-BD08-3B3F7252C8E0}"/>
              </a:ext>
            </a:extLst>
          </p:cNvPr>
          <p:cNvSpPr txBox="1"/>
          <p:nvPr/>
        </p:nvSpPr>
        <p:spPr>
          <a:xfrm>
            <a:off x="9109016" y="1064351"/>
            <a:ext cx="2127442" cy="830997"/>
          </a:xfrm>
          <a:prstGeom prst="rect">
            <a:avLst/>
          </a:prstGeom>
          <a:noFill/>
        </p:spPr>
        <p:txBody>
          <a:bodyPr wrap="none" rtlCol="0">
            <a:spAutoFit/>
          </a:bodyPr>
          <a:lstStyle/>
          <a:p>
            <a:r>
              <a:rPr lang="en-US" sz="2400" b="1">
                <a:solidFill>
                  <a:srgbClr val="FF0000"/>
                </a:solidFill>
              </a:rPr>
              <a:t>Initial State is S</a:t>
            </a:r>
          </a:p>
          <a:p>
            <a:r>
              <a:rPr lang="en-US" sz="2400" b="1">
                <a:solidFill>
                  <a:srgbClr val="FF0000"/>
                </a:solidFill>
              </a:rPr>
              <a:t>Goal State is G</a:t>
            </a:r>
          </a:p>
        </p:txBody>
      </p:sp>
    </p:spTree>
    <p:extLst>
      <p:ext uri="{BB962C8B-B14F-4D97-AF65-F5344CB8AC3E}">
        <p14:creationId xmlns:p14="http://schemas.microsoft.com/office/powerpoint/2010/main" val="4236254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EA440-5B57-496D-BD04-F67F5750431D}"/>
              </a:ext>
            </a:extLst>
          </p:cNvPr>
          <p:cNvSpPr>
            <a:spLocks noGrp="1"/>
          </p:cNvSpPr>
          <p:nvPr>
            <p:ph type="title"/>
          </p:nvPr>
        </p:nvSpPr>
        <p:spPr/>
        <p:txBody>
          <a:bodyPr>
            <a:normAutofit fontScale="90000"/>
          </a:bodyPr>
          <a:lstStyle/>
          <a:p>
            <a:r>
              <a:rPr lang="en-US" dirty="0"/>
              <a:t>Uniform Cost Search avoiding Redundant Paths</a:t>
            </a:r>
          </a:p>
        </p:txBody>
      </p:sp>
      <p:sp>
        <p:nvSpPr>
          <p:cNvPr id="3" name="Content Placeholder 2">
            <a:extLst>
              <a:ext uri="{FF2B5EF4-FFF2-40B4-BE49-F238E27FC236}">
                <a16:creationId xmlns:a16="http://schemas.microsoft.com/office/drawing/2014/main" id="{63F69775-3ED9-436A-9585-8524247D49A4}"/>
              </a:ext>
            </a:extLst>
          </p:cNvPr>
          <p:cNvSpPr>
            <a:spLocks noGrp="1"/>
          </p:cNvSpPr>
          <p:nvPr>
            <p:ph idx="1"/>
          </p:nvPr>
        </p:nvSpPr>
        <p:spPr>
          <a:xfrm>
            <a:off x="304799" y="1228153"/>
            <a:ext cx="5388991" cy="5021979"/>
          </a:xfrm>
        </p:spPr>
        <p:txBody>
          <a:bodyPr>
            <a:normAutofit fontScale="85000" lnSpcReduction="20000"/>
          </a:bodyPr>
          <a:lstStyle/>
          <a:p>
            <a:pPr marL="76198" indent="0">
              <a:spcBef>
                <a:spcPts val="0"/>
              </a:spcBef>
              <a:buNone/>
            </a:pPr>
            <a:r>
              <a:rPr lang="en-US" dirty="0"/>
              <a:t>1. Queue: [S]</a:t>
            </a:r>
          </a:p>
          <a:p>
            <a:pPr marL="76198" indent="0">
              <a:spcBef>
                <a:spcPts val="0"/>
              </a:spcBef>
              <a:buNone/>
            </a:pPr>
            <a:r>
              <a:rPr lang="en-US" dirty="0"/>
              <a:t>    Cost:       0</a:t>
            </a:r>
          </a:p>
          <a:p>
            <a:pPr marL="76198" indent="0">
              <a:spcBef>
                <a:spcPts val="0"/>
              </a:spcBef>
              <a:buNone/>
            </a:pPr>
            <a:r>
              <a:rPr lang="en-US" dirty="0"/>
              <a:t>2. Queue: [S,A] [S,B]</a:t>
            </a:r>
          </a:p>
          <a:p>
            <a:pPr marL="76198" indent="0">
              <a:spcBef>
                <a:spcPts val="0"/>
              </a:spcBef>
              <a:buNone/>
            </a:pPr>
            <a:r>
              <a:rPr lang="en-US" dirty="0"/>
              <a:t>    Cost:        3        5</a:t>
            </a:r>
          </a:p>
          <a:p>
            <a:pPr marL="76198" indent="0">
              <a:spcBef>
                <a:spcPts val="0"/>
              </a:spcBef>
              <a:buNone/>
            </a:pPr>
            <a:r>
              <a:rPr lang="en-US" dirty="0"/>
              <a:t>3. Queue: [S,B] [S,A,D] [S,A,B]</a:t>
            </a:r>
          </a:p>
          <a:p>
            <a:pPr marL="76198" indent="0">
              <a:spcBef>
                <a:spcPts val="0"/>
              </a:spcBef>
              <a:buNone/>
            </a:pPr>
            <a:r>
              <a:rPr lang="en-US" dirty="0"/>
              <a:t>    Cost:         5         6          7</a:t>
            </a:r>
          </a:p>
          <a:p>
            <a:pPr marL="76198" indent="0">
              <a:spcBef>
                <a:spcPts val="0"/>
              </a:spcBef>
              <a:buNone/>
            </a:pPr>
            <a:r>
              <a:rPr lang="en-US" dirty="0"/>
              <a:t>4. Queue: [S,A,D] [S,A,B] [S,B,C]</a:t>
            </a:r>
          </a:p>
          <a:p>
            <a:pPr marL="76198" indent="0">
              <a:spcBef>
                <a:spcPts val="0"/>
              </a:spcBef>
              <a:buNone/>
            </a:pPr>
            <a:r>
              <a:rPr lang="en-US" dirty="0"/>
              <a:t>    Cost:          6           7           9</a:t>
            </a:r>
          </a:p>
          <a:p>
            <a:pPr marL="76198" indent="0">
              <a:spcBef>
                <a:spcPts val="0"/>
              </a:spcBef>
              <a:buNone/>
            </a:pPr>
            <a:r>
              <a:rPr lang="en-US" dirty="0"/>
              <a:t>5. Queue: </a:t>
            </a:r>
            <a:r>
              <a:rPr lang="en-US" dirty="0">
                <a:solidFill>
                  <a:srgbClr val="FF0000"/>
                </a:solidFill>
              </a:rPr>
              <a:t>[S,A,B]</a:t>
            </a:r>
            <a:r>
              <a:rPr lang="en-US" dirty="0"/>
              <a:t> [S,B,C] [S,A,D,G]</a:t>
            </a:r>
          </a:p>
          <a:p>
            <a:pPr marL="76198" indent="0">
              <a:spcBef>
                <a:spcPts val="0"/>
              </a:spcBef>
              <a:buNone/>
            </a:pPr>
            <a:r>
              <a:rPr lang="en-US" dirty="0"/>
              <a:t>    Cost:          </a:t>
            </a:r>
            <a:r>
              <a:rPr lang="en-US" dirty="0">
                <a:solidFill>
                  <a:srgbClr val="FF0000"/>
                </a:solidFill>
              </a:rPr>
              <a:t>7</a:t>
            </a:r>
            <a:r>
              <a:rPr lang="en-US" dirty="0"/>
              <a:t>            9          11 </a:t>
            </a:r>
          </a:p>
          <a:p>
            <a:pPr marL="76198" indent="0">
              <a:spcBef>
                <a:spcPts val="0"/>
              </a:spcBef>
              <a:buNone/>
            </a:pPr>
            <a:r>
              <a:rPr lang="en-US" dirty="0"/>
              <a:t>6. Queue: [S,B,C] [S,A,D,G]</a:t>
            </a:r>
          </a:p>
          <a:p>
            <a:pPr marL="76198" indent="0">
              <a:spcBef>
                <a:spcPts val="0"/>
              </a:spcBef>
              <a:buNone/>
            </a:pPr>
            <a:r>
              <a:rPr lang="en-US" dirty="0"/>
              <a:t>    Cost:          9          11 </a:t>
            </a:r>
          </a:p>
          <a:p>
            <a:pPr marL="76198" indent="0">
              <a:spcBef>
                <a:spcPts val="0"/>
              </a:spcBef>
              <a:buNone/>
            </a:pPr>
            <a:r>
              <a:rPr lang="en-US" dirty="0"/>
              <a:t>7. Queue: [S,A,D,G] [S,B,C,E]</a:t>
            </a:r>
          </a:p>
          <a:p>
            <a:pPr marL="76198" indent="0">
              <a:spcBef>
                <a:spcPts val="0"/>
              </a:spcBef>
              <a:buNone/>
            </a:pPr>
            <a:r>
              <a:rPr lang="en-US" dirty="0"/>
              <a:t>    Cost:           11             16</a:t>
            </a:r>
          </a:p>
          <a:p>
            <a:pPr marL="76198" indent="0">
              <a:spcBef>
                <a:spcPts val="0"/>
              </a:spcBef>
              <a:buNone/>
            </a:pPr>
            <a:endParaRPr lang="en-US" dirty="0"/>
          </a:p>
          <a:p>
            <a:pPr marL="76198" indent="0">
              <a:spcBef>
                <a:spcPts val="0"/>
              </a:spcBef>
              <a:buNone/>
            </a:pPr>
            <a:endParaRPr lang="en-US" dirty="0"/>
          </a:p>
          <a:p>
            <a:pPr marL="76198" indent="0">
              <a:spcBef>
                <a:spcPts val="0"/>
              </a:spcBef>
              <a:buNone/>
            </a:pPr>
            <a:endParaRPr lang="en-US" dirty="0"/>
          </a:p>
          <a:p>
            <a:pPr>
              <a:spcBef>
                <a:spcPts val="0"/>
              </a:spcBef>
            </a:pPr>
            <a:endParaRPr lang="en-US" dirty="0"/>
          </a:p>
          <a:p>
            <a:pPr marL="76198" indent="0">
              <a:buNone/>
            </a:pPr>
            <a:endParaRPr lang="en-US" dirty="0"/>
          </a:p>
        </p:txBody>
      </p:sp>
      <p:sp>
        <p:nvSpPr>
          <p:cNvPr id="4" name="Date Placeholder 3">
            <a:extLst>
              <a:ext uri="{FF2B5EF4-FFF2-40B4-BE49-F238E27FC236}">
                <a16:creationId xmlns:a16="http://schemas.microsoft.com/office/drawing/2014/main" id="{D709DAAB-4C8A-4203-BFB3-459567CA9DD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2A6C6BE-F410-4513-8FCC-D45AA67C22CA}"/>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A9310D98-441F-4659-8CC3-AA4B9EC11959}"/>
              </a:ext>
            </a:extLst>
          </p:cNvPr>
          <p:cNvSpPr>
            <a:spLocks noGrp="1"/>
          </p:cNvSpPr>
          <p:nvPr>
            <p:ph type="sldNum" sz="quarter" idx="12"/>
          </p:nvPr>
        </p:nvSpPr>
        <p:spPr/>
        <p:txBody>
          <a:bodyPr/>
          <a:lstStyle/>
          <a:p>
            <a:fld id="{B7884E68-CE57-44C0-BE0F-84C629DF22D5}" type="slidenum">
              <a:rPr lang="en-US" smtClean="0"/>
              <a:t>46</a:t>
            </a:fld>
            <a:endParaRPr lang="en-US"/>
          </a:p>
        </p:txBody>
      </p:sp>
      <p:sp>
        <p:nvSpPr>
          <p:cNvPr id="9" name="TextBox 8">
            <a:extLst>
              <a:ext uri="{FF2B5EF4-FFF2-40B4-BE49-F238E27FC236}">
                <a16:creationId xmlns:a16="http://schemas.microsoft.com/office/drawing/2014/main" id="{B58FFB7B-E1AC-428D-97E3-48B4DC51CA68}"/>
              </a:ext>
            </a:extLst>
          </p:cNvPr>
          <p:cNvSpPr txBox="1"/>
          <p:nvPr/>
        </p:nvSpPr>
        <p:spPr>
          <a:xfrm>
            <a:off x="5261804" y="6036041"/>
            <a:ext cx="7388876" cy="369332"/>
          </a:xfrm>
          <a:prstGeom prst="rect">
            <a:avLst/>
          </a:prstGeom>
          <a:noFill/>
        </p:spPr>
        <p:txBody>
          <a:bodyPr wrap="square" rtlCol="0">
            <a:spAutoFit/>
          </a:bodyPr>
          <a:lstStyle/>
          <a:p>
            <a:r>
              <a:rPr lang="en-US"/>
              <a:t>Note: Red nodes indicate that this node has been extended before </a:t>
            </a:r>
          </a:p>
        </p:txBody>
      </p:sp>
      <p:graphicFrame>
        <p:nvGraphicFramePr>
          <p:cNvPr id="7" name="Object 6">
            <a:extLst>
              <a:ext uri="{FF2B5EF4-FFF2-40B4-BE49-F238E27FC236}">
                <a16:creationId xmlns:a16="http://schemas.microsoft.com/office/drawing/2014/main" id="{3CC7ADD8-27FD-4301-AA56-E0D6467B18E7}"/>
              </a:ext>
            </a:extLst>
          </p:cNvPr>
          <p:cNvGraphicFramePr>
            <a:graphicFrameLocks noChangeAspect="1"/>
          </p:cNvGraphicFramePr>
          <p:nvPr>
            <p:extLst>
              <p:ext uri="{D42A27DB-BD31-4B8C-83A1-F6EECF244321}">
                <p14:modId xmlns:p14="http://schemas.microsoft.com/office/powerpoint/2010/main" val="2738296176"/>
              </p:ext>
            </p:extLst>
          </p:nvPr>
        </p:nvGraphicFramePr>
        <p:xfrm>
          <a:off x="5408059" y="1228153"/>
          <a:ext cx="6150368" cy="4808468"/>
        </p:xfrm>
        <a:graphic>
          <a:graphicData uri="http://schemas.openxmlformats.org/presentationml/2006/ole">
            <mc:AlternateContent xmlns:mc="http://schemas.openxmlformats.org/markup-compatibility/2006">
              <mc:Choice xmlns:v="urn:schemas-microsoft-com:vml" Requires="v">
                <p:oleObj spid="_x0000_s3087" name="Bitmap Image" r:id="rId4" imgW="4191120" imgH="3276720" progId="PBrush">
                  <p:embed/>
                </p:oleObj>
              </mc:Choice>
              <mc:Fallback>
                <p:oleObj name="Bitmap Image" r:id="rId4" imgW="4191120" imgH="3276720" progId="PBrush">
                  <p:embed/>
                  <p:pic>
                    <p:nvPicPr>
                      <p:cNvPr id="0" name=""/>
                      <p:cNvPicPr/>
                      <p:nvPr/>
                    </p:nvPicPr>
                    <p:blipFill>
                      <a:blip r:embed="rId5"/>
                      <a:stretch>
                        <a:fillRect/>
                      </a:stretch>
                    </p:blipFill>
                    <p:spPr>
                      <a:xfrm>
                        <a:off x="5408059" y="1228153"/>
                        <a:ext cx="6150368" cy="4808468"/>
                      </a:xfrm>
                      <a:prstGeom prst="rect">
                        <a:avLst/>
                      </a:prstGeom>
                    </p:spPr>
                  </p:pic>
                </p:oleObj>
              </mc:Fallback>
            </mc:AlternateContent>
          </a:graphicData>
        </a:graphic>
      </p:graphicFrame>
    </p:spTree>
    <p:extLst>
      <p:ext uri="{BB962C8B-B14F-4D97-AF65-F5344CB8AC3E}">
        <p14:creationId xmlns:p14="http://schemas.microsoft.com/office/powerpoint/2010/main" val="7832105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9388C-C76F-472B-B75A-1CA4FDBF3E43}"/>
              </a:ext>
            </a:extLst>
          </p:cNvPr>
          <p:cNvSpPr>
            <a:spLocks noGrp="1"/>
          </p:cNvSpPr>
          <p:nvPr>
            <p:ph type="title"/>
          </p:nvPr>
        </p:nvSpPr>
        <p:spPr/>
        <p:txBody>
          <a:bodyPr>
            <a:normAutofit fontScale="90000"/>
          </a:bodyPr>
          <a:lstStyle/>
          <a:p>
            <a:r>
              <a:rPr lang="en-US"/>
              <a:t>Summary of Uninformed Search</a:t>
            </a:r>
          </a:p>
        </p:txBody>
      </p:sp>
      <p:sp>
        <p:nvSpPr>
          <p:cNvPr id="3" name="Content Placeholder 2">
            <a:extLst>
              <a:ext uri="{FF2B5EF4-FFF2-40B4-BE49-F238E27FC236}">
                <a16:creationId xmlns:a16="http://schemas.microsoft.com/office/drawing/2014/main" id="{31A19C8D-6506-42C1-9807-F1F129339733}"/>
              </a:ext>
            </a:extLst>
          </p:cNvPr>
          <p:cNvSpPr>
            <a:spLocks noGrp="1"/>
          </p:cNvSpPr>
          <p:nvPr>
            <p:ph idx="1"/>
          </p:nvPr>
        </p:nvSpPr>
        <p:spPr/>
        <p:txBody>
          <a:bodyPr/>
          <a:lstStyle/>
          <a:p>
            <a:pPr marL="461963" indent="-385763"/>
            <a:r>
              <a:rPr lang="en-US"/>
              <a:t>Breadth First Search Algorithm expands the search level by level, exploring all possibilities of one level before going down.</a:t>
            </a:r>
          </a:p>
          <a:p>
            <a:pPr marL="461963" indent="-385763"/>
            <a:r>
              <a:rPr lang="en-US"/>
              <a:t>Depth First Search Algorithm starts by going down one level from the left by convention until the goal is reached. The program goes back up to the previous node if the goal is not reached, a process called “back up” or “backtracking“.</a:t>
            </a:r>
          </a:p>
          <a:p>
            <a:pPr marL="461963" indent="-385763"/>
            <a:r>
              <a:rPr lang="en-US"/>
              <a:t>BFS and DFS may not result with the same path from the root node to goal node.</a:t>
            </a:r>
          </a:p>
          <a:p>
            <a:pPr marL="76198" indent="0">
              <a:buNone/>
            </a:pPr>
            <a:endParaRPr lang="en-US"/>
          </a:p>
        </p:txBody>
      </p:sp>
      <p:sp>
        <p:nvSpPr>
          <p:cNvPr id="4" name="Date Placeholder 3">
            <a:extLst>
              <a:ext uri="{FF2B5EF4-FFF2-40B4-BE49-F238E27FC236}">
                <a16:creationId xmlns:a16="http://schemas.microsoft.com/office/drawing/2014/main" id="{EB2F182A-FAB3-4167-A20E-B1E1A6A466C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F7B556A-91B2-4E5A-B104-61190D65BC6A}"/>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E39B3D81-88BB-4A93-A65A-122CAD46C042}"/>
              </a:ext>
            </a:extLst>
          </p:cNvPr>
          <p:cNvSpPr>
            <a:spLocks noGrp="1"/>
          </p:cNvSpPr>
          <p:nvPr>
            <p:ph type="sldNum" sz="quarter" idx="12"/>
          </p:nvPr>
        </p:nvSpPr>
        <p:spPr/>
        <p:txBody>
          <a:bodyPr/>
          <a:lstStyle/>
          <a:p>
            <a:fld id="{B7884E68-CE57-44C0-BE0F-84C629DF22D5}" type="slidenum">
              <a:rPr lang="en-US" smtClean="0"/>
              <a:t>47</a:t>
            </a:fld>
            <a:endParaRPr lang="en-US"/>
          </a:p>
        </p:txBody>
      </p:sp>
    </p:spTree>
    <p:extLst>
      <p:ext uri="{BB962C8B-B14F-4D97-AF65-F5344CB8AC3E}">
        <p14:creationId xmlns:p14="http://schemas.microsoft.com/office/powerpoint/2010/main" val="6714419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of Uninformed Search</a:t>
            </a:r>
          </a:p>
        </p:txBody>
      </p:sp>
      <p:sp>
        <p:nvSpPr>
          <p:cNvPr id="3" name="Content Placeholder 2"/>
          <p:cNvSpPr>
            <a:spLocks noGrp="1"/>
          </p:cNvSpPr>
          <p:nvPr>
            <p:ph idx="1"/>
          </p:nvPr>
        </p:nvSpPr>
        <p:spPr/>
        <p:txBody>
          <a:bodyPr>
            <a:normAutofit lnSpcReduction="10000"/>
          </a:bodyPr>
          <a:lstStyle/>
          <a:p>
            <a:pPr marL="461963" indent="-385763"/>
            <a:r>
              <a:rPr lang="en-US"/>
              <a:t>The big advantage of DFS is that it has much lower memory requirements than BFS, because it is not necessary to store all of the child pointers at each level.</a:t>
            </a:r>
          </a:p>
          <a:p>
            <a:pPr marL="461963" indent="-385763"/>
            <a:r>
              <a:rPr lang="en-US"/>
              <a:t>Depending on the data and what you are looking for, either DFS or BFS could be advantageous.</a:t>
            </a:r>
          </a:p>
          <a:p>
            <a:pPr marL="461963" indent="-385763"/>
            <a:r>
              <a:rPr lang="en-US"/>
              <a:t>Use uniform cost search when you want to find the path in a graph that takes you from the root node to some goal node with the least considered cost function.</a:t>
            </a:r>
          </a:p>
          <a:p>
            <a:pPr marL="461963" indent="-385763"/>
            <a:r>
              <a:rPr lang="en-US"/>
              <a:t>Redundant paths can be avoided using extended list and additional condition for adding children in the queue/stack.</a:t>
            </a:r>
          </a:p>
          <a:p>
            <a:pPr marL="461963" indent="-385763"/>
            <a:endParaRPr lang="en-US"/>
          </a:p>
          <a:p>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48</a:t>
            </a:fld>
            <a:endParaRPr lang="en-US"/>
          </a:p>
        </p:txBody>
      </p:sp>
    </p:spTree>
    <p:extLst>
      <p:ext uri="{BB962C8B-B14F-4D97-AF65-F5344CB8AC3E}">
        <p14:creationId xmlns:p14="http://schemas.microsoft.com/office/powerpoint/2010/main" val="612959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0647D-69AA-41BB-AAFE-D1D828E4D2E2}"/>
              </a:ext>
            </a:extLst>
          </p:cNvPr>
          <p:cNvSpPr>
            <a:spLocks noGrp="1"/>
          </p:cNvSpPr>
          <p:nvPr>
            <p:ph type="title"/>
          </p:nvPr>
        </p:nvSpPr>
        <p:spPr/>
        <p:txBody>
          <a:bodyPr>
            <a:normAutofit fontScale="90000"/>
          </a:bodyPr>
          <a:lstStyle/>
          <a:p>
            <a:r>
              <a:rPr lang="en-US"/>
              <a:t>Informed Search</a:t>
            </a:r>
          </a:p>
        </p:txBody>
      </p:sp>
      <p:sp>
        <p:nvSpPr>
          <p:cNvPr id="3" name="Content Placeholder 2">
            <a:extLst>
              <a:ext uri="{FF2B5EF4-FFF2-40B4-BE49-F238E27FC236}">
                <a16:creationId xmlns:a16="http://schemas.microsoft.com/office/drawing/2014/main" id="{E8B2026F-70E4-49F0-9CB4-E9639756E98F}"/>
              </a:ext>
            </a:extLst>
          </p:cNvPr>
          <p:cNvSpPr>
            <a:spLocks noGrp="1"/>
          </p:cNvSpPr>
          <p:nvPr>
            <p:ph idx="1"/>
          </p:nvPr>
        </p:nvSpPr>
        <p:spPr/>
        <p:txBody>
          <a:bodyPr>
            <a:normAutofit/>
          </a:bodyPr>
          <a:lstStyle/>
          <a:p>
            <a:r>
              <a:rPr lang="en-US">
                <a:solidFill>
                  <a:srgbClr val="FF0000"/>
                </a:solidFill>
              </a:rPr>
              <a:t>Heuristics</a:t>
            </a:r>
            <a:r>
              <a:rPr lang="en-US"/>
              <a:t> are strategies often used to find a solution that is not perfect but is within an acceptable degree of accuracy for the needs of the process. Simply put it is a </a:t>
            </a:r>
            <a:r>
              <a:rPr lang="en-US" i="1"/>
              <a:t>shortcut</a:t>
            </a:r>
            <a:r>
              <a:rPr lang="en-US"/>
              <a:t>.</a:t>
            </a:r>
          </a:p>
          <a:p>
            <a:r>
              <a:rPr lang="en-US"/>
              <a:t>Heuristic solutions often find a good solution, not necessarily an optimal one, out of the available options.</a:t>
            </a:r>
          </a:p>
          <a:p>
            <a:r>
              <a:rPr lang="en-US"/>
              <a:t>Heuristic knowledge is the </a:t>
            </a:r>
            <a:r>
              <a:rPr lang="en-US" b="1"/>
              <a:t>less rigorous, more experiential and more judgmental knowledge of performance</a:t>
            </a:r>
            <a:r>
              <a:rPr lang="en-US"/>
              <a:t> or what commonly constitutes the rules of "good judgement" or the art of "good guessing" in a field.</a:t>
            </a:r>
          </a:p>
          <a:p>
            <a:endParaRPr lang="en-US"/>
          </a:p>
        </p:txBody>
      </p:sp>
      <p:sp>
        <p:nvSpPr>
          <p:cNvPr id="4" name="Date Placeholder 3">
            <a:extLst>
              <a:ext uri="{FF2B5EF4-FFF2-40B4-BE49-F238E27FC236}">
                <a16:creationId xmlns:a16="http://schemas.microsoft.com/office/drawing/2014/main" id="{28AFDEA5-2E72-4FF8-A8F4-FE868E47DCE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003CD5D-2E59-4606-BFC5-64B0F56FBD2F}"/>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DE248DEA-1404-4071-A210-8662A311169D}"/>
              </a:ext>
            </a:extLst>
          </p:cNvPr>
          <p:cNvSpPr>
            <a:spLocks noGrp="1"/>
          </p:cNvSpPr>
          <p:nvPr>
            <p:ph type="sldNum" sz="quarter" idx="12"/>
          </p:nvPr>
        </p:nvSpPr>
        <p:spPr/>
        <p:txBody>
          <a:bodyPr/>
          <a:lstStyle/>
          <a:p>
            <a:fld id="{B7884E68-CE57-44C0-BE0F-84C629DF22D5}" type="slidenum">
              <a:rPr lang="en-US" smtClean="0"/>
              <a:t>49</a:t>
            </a:fld>
            <a:endParaRPr lang="en-US"/>
          </a:p>
        </p:txBody>
      </p:sp>
    </p:spTree>
    <p:extLst>
      <p:ext uri="{BB962C8B-B14F-4D97-AF65-F5344CB8AC3E}">
        <p14:creationId xmlns:p14="http://schemas.microsoft.com/office/powerpoint/2010/main" val="1853004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6D5D4-2163-47D4-8090-4E74B6F33DA5}"/>
              </a:ext>
            </a:extLst>
          </p:cNvPr>
          <p:cNvSpPr>
            <a:spLocks noGrp="1"/>
          </p:cNvSpPr>
          <p:nvPr>
            <p:ph type="title"/>
          </p:nvPr>
        </p:nvSpPr>
        <p:spPr/>
        <p:txBody>
          <a:bodyPr>
            <a:normAutofit fontScale="90000"/>
          </a:bodyPr>
          <a:lstStyle/>
          <a:p>
            <a:r>
              <a:rPr lang="en-US"/>
              <a:t>Directed Graphs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498EE1-9E01-4C0F-B0B8-370943B48EAD}"/>
                  </a:ext>
                </a:extLst>
              </p:cNvPr>
              <p:cNvSpPr>
                <a:spLocks noGrp="1"/>
              </p:cNvSpPr>
              <p:nvPr>
                <p:ph idx="1"/>
              </p:nvPr>
            </p:nvSpPr>
            <p:spPr>
              <a:xfrm>
                <a:off x="224118" y="4074455"/>
                <a:ext cx="7427259" cy="1965745"/>
              </a:xfrm>
            </p:spPr>
            <p:txBody>
              <a:bodyPr>
                <a:normAutofit/>
              </a:bodyPr>
              <a:lstStyle/>
              <a:p>
                <a:pPr marL="76198" indent="0">
                  <a:buNone/>
                </a:pPr>
                <a:endParaRPr lang="en-US"/>
              </a:p>
              <a:p>
                <a:pPr marL="457200" indent="-381000"/>
                <a:r>
                  <a:rPr lang="en-US"/>
                  <a:t>Each edge has a direction, i.e. </a:t>
                </a:r>
                <a14:m>
                  <m:oMath xmlns:m="http://schemas.openxmlformats.org/officeDocument/2006/math">
                    <m:r>
                      <a:rPr lang="en-US" i="1" dirty="0" smtClean="0">
                        <a:latin typeface="Cambria Math" panose="02040503050406030204" pitchFamily="18" charset="0"/>
                      </a:rPr>
                      <m:t>(</m:t>
                    </m:r>
                    <m:r>
                      <a:rPr lang="en-US" i="1" dirty="0" smtClean="0">
                        <a:latin typeface="Cambria Math" panose="02040503050406030204" pitchFamily="18" charset="0"/>
                      </a:rPr>
                      <m:t>𝑢</m:t>
                    </m:r>
                    <m:r>
                      <a:rPr lang="en-US" i="1" dirty="0" smtClean="0">
                        <a:latin typeface="Cambria Math" panose="02040503050406030204" pitchFamily="18" charset="0"/>
                      </a:rPr>
                      <m:t>, </m:t>
                    </m:r>
                    <m:r>
                      <a:rPr lang="en-US" i="1" dirty="0" smtClean="0">
                        <a:latin typeface="Cambria Math" panose="02040503050406030204" pitchFamily="18" charset="0"/>
                      </a:rPr>
                      <m:t>𝑣</m:t>
                    </m:r>
                    <m:r>
                      <a:rPr lang="en-US" i="1" dirty="0" smtClean="0">
                        <a:latin typeface="Cambria Math" panose="02040503050406030204" pitchFamily="18" charset="0"/>
                      </a:rPr>
                      <m:t>) </m:t>
                    </m:r>
                  </m:oMath>
                </a14:m>
                <a:r>
                  <a:rPr lang="en-US"/>
                  <a:t>is an edge directed from node </a:t>
                </a:r>
                <a14:m>
                  <m:oMath xmlns:m="http://schemas.openxmlformats.org/officeDocument/2006/math">
                    <m:r>
                      <a:rPr lang="en-US" i="1" dirty="0" smtClean="0">
                        <a:latin typeface="Cambria Math" panose="02040503050406030204" pitchFamily="18" charset="0"/>
                      </a:rPr>
                      <m:t>𝑢</m:t>
                    </m:r>
                  </m:oMath>
                </a14:m>
                <a:r>
                  <a:rPr lang="en-US"/>
                  <a:t> to node </a:t>
                </a:r>
                <a14:m>
                  <m:oMath xmlns:m="http://schemas.openxmlformats.org/officeDocument/2006/math">
                    <m:r>
                      <a:rPr lang="en-US" i="1" dirty="0" smtClean="0">
                        <a:latin typeface="Cambria Math" panose="02040503050406030204" pitchFamily="18" charset="0"/>
                      </a:rPr>
                      <m:t>𝑣</m:t>
                    </m:r>
                  </m:oMath>
                </a14:m>
                <a:r>
                  <a:rPr lang="en-US"/>
                  <a:t>.</a:t>
                </a:r>
              </a:p>
              <a:p>
                <a:endParaRPr lang="en-US"/>
              </a:p>
            </p:txBody>
          </p:sp>
        </mc:Choice>
        <mc:Fallback xmlns="">
          <p:sp>
            <p:nvSpPr>
              <p:cNvPr id="3" name="Content Placeholder 2">
                <a:extLst>
                  <a:ext uri="{FF2B5EF4-FFF2-40B4-BE49-F238E27FC236}">
                    <a16:creationId xmlns:a16="http://schemas.microsoft.com/office/drawing/2014/main" id="{CE498EE1-9E01-4C0F-B0B8-370943B48EAD}"/>
                  </a:ext>
                </a:extLst>
              </p:cNvPr>
              <p:cNvSpPr>
                <a:spLocks noGrp="1" noRot="1" noChangeAspect="1" noMove="1" noResize="1" noEditPoints="1" noAdjustHandles="1" noChangeArrowheads="1" noChangeShapeType="1" noTextEdit="1"/>
              </p:cNvSpPr>
              <p:nvPr>
                <p:ph idx="1"/>
              </p:nvPr>
            </p:nvSpPr>
            <p:spPr>
              <a:xfrm>
                <a:off x="224118" y="4074455"/>
                <a:ext cx="7427259" cy="1965745"/>
              </a:xfrm>
              <a:blipFill>
                <a:blip r:embed="rId3"/>
                <a:stretch>
                  <a:fillRect l="-2299" r="-2299"/>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125287DD-F7C6-4DEF-B730-78C0F798E119}"/>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A4C31FCE-BBE6-4178-A836-1FEA86B9E3A0}"/>
              </a:ext>
            </a:extLst>
          </p:cNvPr>
          <p:cNvSpPr>
            <a:spLocks noGrp="1"/>
          </p:cNvSpPr>
          <p:nvPr>
            <p:ph type="sldNum" sz="quarter" idx="12"/>
          </p:nvPr>
        </p:nvSpPr>
        <p:spPr/>
        <p:txBody>
          <a:bodyPr/>
          <a:lstStyle/>
          <a:p>
            <a:fld id="{B7884E68-CE57-44C0-BE0F-84C629DF22D5}" type="slidenum">
              <a:rPr lang="en-US" smtClean="0"/>
              <a:t>5</a:t>
            </a:fld>
            <a:endParaRPr lang="en-US"/>
          </a:p>
        </p:txBody>
      </p:sp>
      <mc:AlternateContent xmlns:mc="http://schemas.openxmlformats.org/markup-compatibility/2006" xmlns:a14="http://schemas.microsoft.com/office/drawing/2010/main">
        <mc:Choice Requires="a14">
          <p:graphicFrame>
            <p:nvGraphicFramePr>
              <p:cNvPr id="9" name="Table 9">
                <a:extLst>
                  <a:ext uri="{FF2B5EF4-FFF2-40B4-BE49-F238E27FC236}">
                    <a16:creationId xmlns:a16="http://schemas.microsoft.com/office/drawing/2014/main" id="{1E7A97A4-5C65-40C9-840B-07C692EBB01A}"/>
                  </a:ext>
                </a:extLst>
              </p:cNvPr>
              <p:cNvGraphicFramePr>
                <a:graphicFrameLocks noGrp="1"/>
              </p:cNvGraphicFramePr>
              <p:nvPr>
                <p:extLst>
                  <p:ext uri="{D42A27DB-BD31-4B8C-83A1-F6EECF244321}">
                    <p14:modId xmlns:p14="http://schemas.microsoft.com/office/powerpoint/2010/main" val="1011497852"/>
                  </p:ext>
                </p:extLst>
              </p:nvPr>
            </p:nvGraphicFramePr>
            <p:xfrm>
              <a:off x="304801" y="1228150"/>
              <a:ext cx="6832269" cy="2607579"/>
            </p:xfrm>
            <a:graphic>
              <a:graphicData uri="http://schemas.openxmlformats.org/drawingml/2006/table">
                <a:tbl>
                  <a:tblPr firstRow="1" bandRow="1">
                    <a:tableStyleId>{9DCAF9ED-07DC-4A11-8D7F-57B35C25682E}</a:tableStyleId>
                  </a:tblPr>
                  <a:tblGrid>
                    <a:gridCol w="6832269">
                      <a:extLst>
                        <a:ext uri="{9D8B030D-6E8A-4147-A177-3AD203B41FA5}">
                          <a16:colId xmlns:a16="http://schemas.microsoft.com/office/drawing/2014/main" val="3874295464"/>
                        </a:ext>
                      </a:extLst>
                    </a:gridCol>
                  </a:tblGrid>
                  <a:tr h="570268">
                    <a:tc>
                      <a:txBody>
                        <a:bodyPr/>
                        <a:lstStyle/>
                        <a:p>
                          <a:r>
                            <a:rPr lang="en-US" sz="2800">
                              <a:solidFill>
                                <a:srgbClr val="002060"/>
                              </a:solidFill>
                            </a:rPr>
                            <a:t>Definition (</a:t>
                          </a:r>
                          <a:r>
                            <a:rPr lang="en-US" sz="2800" b="1" u="none" strike="noStrike" kern="1200" baseline="0">
                              <a:solidFill>
                                <a:srgbClr val="002060"/>
                              </a:solidFill>
                            </a:rPr>
                            <a:t>Directed Graph):</a:t>
                          </a:r>
                          <a:endParaRPr lang="en-US" sz="2800">
                            <a:solidFill>
                              <a:srgbClr val="002060"/>
                            </a:solidFill>
                          </a:endParaRPr>
                        </a:p>
                      </a:txBody>
                      <a:tcPr/>
                    </a:tc>
                    <a:extLst>
                      <a:ext uri="{0D108BD9-81ED-4DB2-BD59-A6C34878D82A}">
                        <a16:rowId xmlns:a16="http://schemas.microsoft.com/office/drawing/2014/main" val="373339891"/>
                      </a:ext>
                    </a:extLst>
                  </a:tr>
                  <a:tr h="2037311">
                    <a:tc>
                      <a:txBody>
                        <a:bodyPr/>
                        <a:lstStyle/>
                        <a:p>
                          <a:r>
                            <a:rPr lang="en-US" sz="2800"/>
                            <a:t>Directed graph is a pair of sets </a:t>
                          </a:r>
                          <a14:m>
                            <m:oMath xmlns:m="http://schemas.openxmlformats.org/officeDocument/2006/math">
                              <m:r>
                                <a:rPr lang="en-US" sz="2800" b="0" i="1" u="none" strike="noStrike" kern="1200" baseline="0" dirty="0" smtClean="0">
                                  <a:solidFill>
                                    <a:schemeClr val="dk1"/>
                                  </a:solidFill>
                                  <a:latin typeface="Cambria Math" panose="02040503050406030204" pitchFamily="18" charset="0"/>
                                  <a:ea typeface="+mn-ea"/>
                                  <a:cs typeface="+mn-cs"/>
                                </a:rPr>
                                <m:t>(</m:t>
                              </m:r>
                              <m:r>
                                <a:rPr lang="en-US" sz="2800" b="0" i="1" u="none" strike="noStrike" kern="1200" baseline="0" dirty="0" smtClean="0">
                                  <a:solidFill>
                                    <a:schemeClr val="dk1"/>
                                  </a:solidFill>
                                  <a:latin typeface="Cambria Math" panose="02040503050406030204" pitchFamily="18" charset="0"/>
                                  <a:ea typeface="+mn-ea"/>
                                  <a:cs typeface="+mn-cs"/>
                                </a:rPr>
                                <m:t>𝑉</m:t>
                              </m:r>
                              <m:r>
                                <a:rPr lang="en-US" sz="2800" b="0" i="1" u="none" strike="noStrike" kern="1200" baseline="0" dirty="0" smtClean="0">
                                  <a:solidFill>
                                    <a:schemeClr val="dk1"/>
                                  </a:solidFill>
                                  <a:latin typeface="Cambria Math" panose="02040503050406030204" pitchFamily="18" charset="0"/>
                                  <a:ea typeface="+mn-ea"/>
                                  <a:cs typeface="+mn-cs"/>
                                </a:rPr>
                                <m:t>, </m:t>
                              </m:r>
                              <m:r>
                                <a:rPr lang="en-US" sz="2800" b="0" i="1" u="none" strike="noStrike" kern="1200" baseline="0" dirty="0" smtClean="0">
                                  <a:solidFill>
                                    <a:schemeClr val="dk1"/>
                                  </a:solidFill>
                                  <a:latin typeface="Cambria Math" panose="02040503050406030204" pitchFamily="18" charset="0"/>
                                  <a:ea typeface="+mn-ea"/>
                                  <a:cs typeface="+mn-cs"/>
                                </a:rPr>
                                <m:t>𝐸</m:t>
                              </m:r>
                              <m:r>
                                <a:rPr lang="en-US" sz="2800" b="0" i="1" u="none" strike="noStrike" kern="1200" baseline="0" dirty="0" smtClean="0">
                                  <a:solidFill>
                                    <a:schemeClr val="dk1"/>
                                  </a:solidFill>
                                  <a:latin typeface="Cambria Math" panose="02040503050406030204" pitchFamily="18" charset="0"/>
                                  <a:ea typeface="+mn-ea"/>
                                  <a:cs typeface="+mn-cs"/>
                                </a:rPr>
                                <m:t>)</m:t>
                              </m:r>
                            </m:oMath>
                          </a14:m>
                          <a:r>
                            <a:rPr lang="en-US" sz="2800" b="0" i="0" u="none" strike="noStrike" kern="1200" baseline="0">
                              <a:solidFill>
                                <a:schemeClr val="dk1"/>
                              </a:solidFill>
                              <a:latin typeface="+mn-lt"/>
                              <a:ea typeface="+mn-ea"/>
                              <a:cs typeface="+mn-cs"/>
                            </a:rPr>
                            <a:t> </a:t>
                          </a:r>
                          <a:r>
                            <a:rPr lang="en-US" sz="2800"/>
                            <a:t>where </a:t>
                          </a:r>
                          <a14:m>
                            <m:oMath xmlns:m="http://schemas.openxmlformats.org/officeDocument/2006/math">
                              <m:r>
                                <a:rPr lang="en-US" sz="2800" b="0" i="1" u="none" strike="noStrike" kern="1200" baseline="0" dirty="0" smtClean="0">
                                  <a:solidFill>
                                    <a:schemeClr val="dk1"/>
                                  </a:solidFill>
                                  <a:latin typeface="Cambria Math" panose="02040503050406030204" pitchFamily="18" charset="0"/>
                                  <a:ea typeface="+mn-ea"/>
                                  <a:cs typeface="+mn-cs"/>
                                </a:rPr>
                                <m:t>𝑉</m:t>
                              </m:r>
                            </m:oMath>
                          </a14:m>
                          <a:r>
                            <a:rPr lang="en-US" sz="2800"/>
                            <a:t> is the set of vertices and </a:t>
                          </a:r>
                          <a14:m>
                            <m:oMath xmlns:m="http://schemas.openxmlformats.org/officeDocument/2006/math">
                              <m:r>
                                <a:rPr lang="en-US" sz="2800" b="0" i="1" u="none" strike="noStrike" kern="1200" baseline="0" dirty="0" smtClean="0">
                                  <a:solidFill>
                                    <a:schemeClr val="dk1"/>
                                  </a:solidFill>
                                  <a:latin typeface="Cambria Math" panose="02040503050406030204" pitchFamily="18" charset="0"/>
                                  <a:ea typeface="+mn-ea"/>
                                  <a:cs typeface="+mn-cs"/>
                                </a:rPr>
                                <m:t>𝐸</m:t>
                              </m:r>
                            </m:oMath>
                          </a14:m>
                          <a:r>
                            <a:rPr lang="en-US" sz="2800"/>
                            <a:t> is the set of edges, such as </a:t>
                          </a:r>
                          <a14:m>
                            <m:oMath xmlns:m="http://schemas.openxmlformats.org/officeDocument/2006/math">
                              <m:r>
                                <a:rPr lang="en-US" sz="2800" b="0" i="1" u="none" strike="noStrike" kern="1200" baseline="0" dirty="0" smtClean="0">
                                  <a:solidFill>
                                    <a:schemeClr val="dk1"/>
                                  </a:solidFill>
                                  <a:latin typeface="Cambria Math" panose="02040503050406030204" pitchFamily="18" charset="0"/>
                                  <a:ea typeface="+mn-ea"/>
                                  <a:cs typeface="+mn-cs"/>
                                </a:rPr>
                                <m:t>𝐸</m:t>
                              </m:r>
                              <m:r>
                                <a:rPr lang="en-US" sz="2800" b="0" i="1" u="none" strike="noStrike" kern="1200" baseline="0" dirty="0" smtClean="0">
                                  <a:solidFill>
                                    <a:schemeClr val="dk1"/>
                                  </a:solidFill>
                                  <a:latin typeface="Cambria Math" panose="02040503050406030204" pitchFamily="18" charset="0"/>
                                  <a:ea typeface="Cambria Math" panose="02040503050406030204" pitchFamily="18" charset="0"/>
                                  <a:cs typeface="+mn-cs"/>
                                </a:rPr>
                                <m:t>⊆</m:t>
                              </m:r>
                              <m:d>
                                <m:dPr>
                                  <m:begChr m:val="{"/>
                                  <m:endChr m:val="}"/>
                                  <m:ctrlPr>
                                    <a:rPr lang="en-US" sz="2800" b="0" i="1" u="none" strike="noStrike" kern="1200" baseline="0" dirty="0" smtClean="0">
                                      <a:solidFill>
                                        <a:schemeClr val="dk1"/>
                                      </a:solidFill>
                                      <a:latin typeface="Cambria Math" panose="02040503050406030204" pitchFamily="18" charset="0"/>
                                      <a:ea typeface="Cambria Math" panose="02040503050406030204" pitchFamily="18" charset="0"/>
                                      <a:cs typeface="+mn-cs"/>
                                    </a:rPr>
                                  </m:ctrlPr>
                                </m:dPr>
                                <m:e>
                                  <m:d>
                                    <m:dPr>
                                      <m:begChr m:val="{"/>
                                      <m:endChr m:val="}"/>
                                      <m:ctrlPr>
                                        <a:rPr lang="en-US" sz="2800" b="0" i="1" u="none" strike="noStrike" kern="1200" baseline="0" dirty="0" smtClean="0">
                                          <a:solidFill>
                                            <a:schemeClr val="dk1"/>
                                          </a:solidFill>
                                          <a:latin typeface="Cambria Math" panose="02040503050406030204" pitchFamily="18" charset="0"/>
                                          <a:ea typeface="Cambria Math" panose="02040503050406030204" pitchFamily="18" charset="0"/>
                                          <a:cs typeface="+mn-cs"/>
                                        </a:rPr>
                                      </m:ctrlPr>
                                    </m:dPr>
                                    <m:e>
                                      <m:r>
                                        <a:rPr lang="en-US" sz="2800" b="0" i="1" u="none" strike="noStrike" kern="1200" baseline="0" dirty="0" smtClean="0">
                                          <a:solidFill>
                                            <a:schemeClr val="dk1"/>
                                          </a:solidFill>
                                          <a:latin typeface="Cambria Math" panose="02040503050406030204" pitchFamily="18" charset="0"/>
                                          <a:ea typeface="Cambria Math" panose="02040503050406030204" pitchFamily="18" charset="0"/>
                                          <a:cs typeface="+mn-cs"/>
                                        </a:rPr>
                                        <m:t>𝑢</m:t>
                                      </m:r>
                                      <m:r>
                                        <a:rPr lang="en-US" sz="2800" b="0" i="1" u="none" strike="noStrike" kern="1200" baseline="0" dirty="0" smtClean="0">
                                          <a:solidFill>
                                            <a:schemeClr val="dk1"/>
                                          </a:solidFill>
                                          <a:latin typeface="Cambria Math" panose="02040503050406030204" pitchFamily="18" charset="0"/>
                                          <a:ea typeface="Cambria Math" panose="02040503050406030204" pitchFamily="18" charset="0"/>
                                          <a:cs typeface="+mn-cs"/>
                                        </a:rPr>
                                        <m:t>,</m:t>
                                      </m:r>
                                      <m:r>
                                        <a:rPr lang="en-US" sz="2800" b="0" i="1" u="none" strike="noStrike" kern="1200" baseline="0" dirty="0" smtClean="0">
                                          <a:solidFill>
                                            <a:schemeClr val="dk1"/>
                                          </a:solidFill>
                                          <a:latin typeface="Cambria Math" panose="02040503050406030204" pitchFamily="18" charset="0"/>
                                          <a:ea typeface="Cambria Math" panose="02040503050406030204" pitchFamily="18" charset="0"/>
                                          <a:cs typeface="+mn-cs"/>
                                        </a:rPr>
                                        <m:t>𝑣</m:t>
                                      </m:r>
                                    </m:e>
                                  </m:d>
                                  <m:r>
                                    <a:rPr lang="en-US" sz="2800" b="0" i="1" u="none" strike="noStrike" kern="1200" baseline="0" dirty="0" smtClean="0">
                                      <a:solidFill>
                                        <a:schemeClr val="dk1"/>
                                      </a:solidFill>
                                      <a:latin typeface="Cambria Math" panose="02040503050406030204" pitchFamily="18" charset="0"/>
                                      <a:ea typeface="Cambria Math" panose="02040503050406030204" pitchFamily="18" charset="0"/>
                                      <a:cs typeface="+mn-cs"/>
                                    </a:rPr>
                                    <m:t>|</m:t>
                                  </m:r>
                                  <m:r>
                                    <a:rPr lang="en-US" sz="2800" b="0" i="1" u="none" strike="noStrike" kern="1200" baseline="0" dirty="0" smtClean="0">
                                      <a:solidFill>
                                        <a:schemeClr val="dk1"/>
                                      </a:solidFill>
                                      <a:latin typeface="Cambria Math" panose="02040503050406030204" pitchFamily="18" charset="0"/>
                                      <a:ea typeface="Cambria Math" panose="02040503050406030204" pitchFamily="18" charset="0"/>
                                      <a:cs typeface="+mn-cs"/>
                                    </a:rPr>
                                    <m:t>𝑢</m:t>
                                  </m:r>
                                  <m:r>
                                    <a:rPr lang="en-US" sz="2800" b="0" i="1" u="none" strike="noStrike" kern="1200" baseline="0" dirty="0" smtClean="0">
                                      <a:solidFill>
                                        <a:schemeClr val="dk1"/>
                                      </a:solidFill>
                                      <a:latin typeface="Cambria Math" panose="02040503050406030204" pitchFamily="18" charset="0"/>
                                      <a:ea typeface="Cambria Math" panose="02040503050406030204" pitchFamily="18" charset="0"/>
                                      <a:cs typeface="+mn-cs"/>
                                    </a:rPr>
                                    <m:t>,</m:t>
                                  </m:r>
                                  <m:r>
                                    <a:rPr lang="en-US" sz="2800" b="0" i="1" u="none" strike="noStrike" kern="1200" baseline="0" dirty="0" smtClean="0">
                                      <a:solidFill>
                                        <a:schemeClr val="dk1"/>
                                      </a:solidFill>
                                      <a:latin typeface="Cambria Math" panose="02040503050406030204" pitchFamily="18" charset="0"/>
                                      <a:ea typeface="Cambria Math" panose="02040503050406030204" pitchFamily="18" charset="0"/>
                                      <a:cs typeface="+mn-cs"/>
                                    </a:rPr>
                                    <m:t>𝑣</m:t>
                                  </m:r>
                                  <m:r>
                                    <a:rPr lang="en-US" sz="2800" b="0" i="1" u="none" strike="noStrike" kern="1200" baseline="0" dirty="0" smtClean="0">
                                      <a:solidFill>
                                        <a:schemeClr val="dk1"/>
                                      </a:solidFill>
                                      <a:latin typeface="Cambria Math" panose="02040503050406030204" pitchFamily="18" charset="0"/>
                                      <a:ea typeface="Cambria Math" panose="02040503050406030204" pitchFamily="18" charset="0"/>
                                      <a:cs typeface="+mn-cs"/>
                                    </a:rPr>
                                    <m:t>∈</m:t>
                                  </m:r>
                                  <m:r>
                                    <a:rPr lang="en-US" sz="2800" b="0" i="1" u="none" strike="noStrike" kern="1200" baseline="0" dirty="0" smtClean="0">
                                      <a:solidFill>
                                        <a:schemeClr val="dk1"/>
                                      </a:solidFill>
                                      <a:latin typeface="Cambria Math" panose="02040503050406030204" pitchFamily="18" charset="0"/>
                                      <a:ea typeface="Cambria Math" panose="02040503050406030204" pitchFamily="18" charset="0"/>
                                      <a:cs typeface="+mn-cs"/>
                                    </a:rPr>
                                    <m:t>𝑉</m:t>
                                  </m:r>
                                </m:e>
                              </m:d>
                            </m:oMath>
                          </a14:m>
                          <a:r>
                            <a:rPr lang="en-US" sz="2800"/>
                            <a:t>, where </a:t>
                          </a:r>
                          <a14:m>
                            <m:oMath xmlns:m="http://schemas.openxmlformats.org/officeDocument/2006/math">
                              <m:r>
                                <a:rPr lang="en-US" sz="2800" i="1" dirty="0" smtClean="0">
                                  <a:latin typeface="Cambria Math" panose="02040503050406030204" pitchFamily="18" charset="0"/>
                                </a:rPr>
                                <m:t>(</m:t>
                              </m:r>
                              <m:r>
                                <a:rPr lang="en-US" sz="2800" i="1" dirty="0" smtClean="0">
                                  <a:latin typeface="Cambria Math" panose="02040503050406030204" pitchFamily="18" charset="0"/>
                                </a:rPr>
                                <m:t>𝑢</m:t>
                              </m:r>
                              <m:r>
                                <a:rPr lang="en-US" sz="2800" b="0" i="1" dirty="0" smtClean="0">
                                  <a:latin typeface="Cambria Math" panose="02040503050406030204" pitchFamily="18" charset="0"/>
                                </a:rPr>
                                <m:t>,</m:t>
                              </m:r>
                              <m:r>
                                <a:rPr lang="en-US" sz="2800" i="1" dirty="0" smtClean="0">
                                  <a:latin typeface="Cambria Math" panose="02040503050406030204" pitchFamily="18" charset="0"/>
                                </a:rPr>
                                <m:t>𝑣</m:t>
                              </m:r>
                              <m:r>
                                <a:rPr lang="en-US" sz="2800" i="1" dirty="0" smtClean="0">
                                  <a:latin typeface="Cambria Math" panose="02040503050406030204" pitchFamily="18" charset="0"/>
                                </a:rPr>
                                <m:t>) </m:t>
                              </m:r>
                            </m:oMath>
                          </a14:m>
                          <a:r>
                            <a:rPr lang="en-US" sz="2800"/>
                            <a:t>is an ordered pair, i.e. </a:t>
                          </a:r>
                          <a14:m>
                            <m:oMath xmlns:m="http://schemas.openxmlformats.org/officeDocument/2006/math">
                              <m:r>
                                <a:rPr lang="en-US" sz="2800" i="1" dirty="0" smtClean="0">
                                  <a:latin typeface="Cambria Math" panose="02040503050406030204" pitchFamily="18" charset="0"/>
                                </a:rPr>
                                <m:t>(</m:t>
                              </m:r>
                              <m:r>
                                <a:rPr lang="en-US" sz="2800" i="1" dirty="0" smtClean="0">
                                  <a:latin typeface="Cambria Math" panose="02040503050406030204" pitchFamily="18" charset="0"/>
                                </a:rPr>
                                <m:t>𝑢</m:t>
                              </m:r>
                              <m:r>
                                <a:rPr lang="en-US" sz="2800" b="0" i="1" dirty="0" smtClean="0">
                                  <a:latin typeface="Cambria Math" panose="02040503050406030204" pitchFamily="18" charset="0"/>
                                </a:rPr>
                                <m:t>,</m:t>
                              </m:r>
                              <m:r>
                                <a:rPr lang="en-US" sz="2800" i="1" dirty="0" smtClean="0">
                                  <a:latin typeface="Cambria Math" panose="02040503050406030204" pitchFamily="18" charset="0"/>
                                </a:rPr>
                                <m:t>𝑣</m:t>
                              </m:r>
                              <m:r>
                                <a:rPr lang="en-US" sz="2800" i="1" dirty="0" smtClean="0">
                                  <a:latin typeface="Cambria Math" panose="02040503050406030204" pitchFamily="18" charset="0"/>
                                </a:rPr>
                                <m:t>) ≠ (</m:t>
                              </m:r>
                              <m:r>
                                <a:rPr lang="en-US" sz="2800" i="1" dirty="0" smtClean="0">
                                  <a:latin typeface="Cambria Math" panose="02040503050406030204" pitchFamily="18" charset="0"/>
                                </a:rPr>
                                <m:t>𝑣</m:t>
                              </m:r>
                              <m:r>
                                <a:rPr lang="en-US" sz="2800" b="0" i="1" dirty="0" smtClean="0">
                                  <a:latin typeface="Cambria Math" panose="02040503050406030204" pitchFamily="18" charset="0"/>
                                </a:rPr>
                                <m:t>,</m:t>
                              </m:r>
                              <m:r>
                                <a:rPr lang="en-US" sz="2800" i="1" dirty="0" smtClean="0">
                                  <a:latin typeface="Cambria Math" panose="02040503050406030204" pitchFamily="18" charset="0"/>
                                </a:rPr>
                                <m:t>𝑢</m:t>
                              </m:r>
                              <m:r>
                                <a:rPr lang="en-US" sz="2800" i="1" dirty="0" smtClean="0">
                                  <a:latin typeface="Cambria Math" panose="02040503050406030204" pitchFamily="18" charset="0"/>
                                </a:rPr>
                                <m:t>)</m:t>
                              </m:r>
                            </m:oMath>
                          </a14:m>
                          <a:r>
                            <a:rPr lang="en-US" sz="2800"/>
                            <a:t>.</a:t>
                          </a:r>
                        </a:p>
                      </a:txBody>
                      <a:tcPr/>
                    </a:tc>
                    <a:extLst>
                      <a:ext uri="{0D108BD9-81ED-4DB2-BD59-A6C34878D82A}">
                        <a16:rowId xmlns:a16="http://schemas.microsoft.com/office/drawing/2014/main" val="892054015"/>
                      </a:ext>
                    </a:extLst>
                  </a:tr>
                </a:tbl>
              </a:graphicData>
            </a:graphic>
          </p:graphicFrame>
        </mc:Choice>
        <mc:Fallback xmlns="">
          <p:graphicFrame>
            <p:nvGraphicFramePr>
              <p:cNvPr id="9" name="Table 9">
                <a:extLst>
                  <a:ext uri="{FF2B5EF4-FFF2-40B4-BE49-F238E27FC236}">
                    <a16:creationId xmlns:a16="http://schemas.microsoft.com/office/drawing/2014/main" id="{1E7A97A4-5C65-40C9-840B-07C692EBB01A}"/>
                  </a:ext>
                </a:extLst>
              </p:cNvPr>
              <p:cNvGraphicFramePr>
                <a:graphicFrameLocks noGrp="1"/>
              </p:cNvGraphicFramePr>
              <p:nvPr>
                <p:extLst>
                  <p:ext uri="{D42A27DB-BD31-4B8C-83A1-F6EECF244321}">
                    <p14:modId xmlns:p14="http://schemas.microsoft.com/office/powerpoint/2010/main" val="1011497852"/>
                  </p:ext>
                </p:extLst>
              </p:nvPr>
            </p:nvGraphicFramePr>
            <p:xfrm>
              <a:off x="304801" y="1228150"/>
              <a:ext cx="6832269" cy="2607579"/>
            </p:xfrm>
            <a:graphic>
              <a:graphicData uri="http://schemas.openxmlformats.org/drawingml/2006/table">
                <a:tbl>
                  <a:tblPr firstRow="1" bandRow="1">
                    <a:tableStyleId>{9DCAF9ED-07DC-4A11-8D7F-57B35C25682E}</a:tableStyleId>
                  </a:tblPr>
                  <a:tblGrid>
                    <a:gridCol w="6832269">
                      <a:extLst>
                        <a:ext uri="{9D8B030D-6E8A-4147-A177-3AD203B41FA5}">
                          <a16:colId xmlns:a16="http://schemas.microsoft.com/office/drawing/2014/main" val="3874295464"/>
                        </a:ext>
                      </a:extLst>
                    </a:gridCol>
                  </a:tblGrid>
                  <a:tr h="570268">
                    <a:tc>
                      <a:txBody>
                        <a:bodyPr/>
                        <a:lstStyle/>
                        <a:p>
                          <a:r>
                            <a:rPr lang="en-US" sz="2800">
                              <a:solidFill>
                                <a:srgbClr val="002060"/>
                              </a:solidFill>
                            </a:rPr>
                            <a:t>Definition (</a:t>
                          </a:r>
                          <a:r>
                            <a:rPr lang="en-US" sz="2800" b="1" u="none" strike="noStrike" kern="1200" baseline="0">
                              <a:solidFill>
                                <a:srgbClr val="002060"/>
                              </a:solidFill>
                            </a:rPr>
                            <a:t>Directed Graph):</a:t>
                          </a:r>
                          <a:endParaRPr lang="en-US" sz="2800">
                            <a:solidFill>
                              <a:srgbClr val="002060"/>
                            </a:solidFill>
                          </a:endParaRPr>
                        </a:p>
                      </a:txBody>
                      <a:tcPr/>
                    </a:tc>
                    <a:extLst>
                      <a:ext uri="{0D108BD9-81ED-4DB2-BD59-A6C34878D82A}">
                        <a16:rowId xmlns:a16="http://schemas.microsoft.com/office/drawing/2014/main" val="373339891"/>
                      </a:ext>
                    </a:extLst>
                  </a:tr>
                  <a:tr h="2037311">
                    <a:tc>
                      <a:txBody>
                        <a:bodyPr/>
                        <a:lstStyle/>
                        <a:p>
                          <a:endParaRPr lang="en-US"/>
                        </a:p>
                      </a:txBody>
                      <a:tcPr>
                        <a:blipFill>
                          <a:blip r:embed="rId4"/>
                          <a:stretch>
                            <a:fillRect l="-178" t="-30746" r="-178" b="-597"/>
                          </a:stretch>
                        </a:blipFill>
                      </a:tcPr>
                    </a:tc>
                    <a:extLst>
                      <a:ext uri="{0D108BD9-81ED-4DB2-BD59-A6C34878D82A}">
                        <a16:rowId xmlns:a16="http://schemas.microsoft.com/office/drawing/2014/main" val="892054015"/>
                      </a:ext>
                    </a:extLst>
                  </a:tr>
                </a:tbl>
              </a:graphicData>
            </a:graphic>
          </p:graphicFrame>
        </mc:Fallback>
      </mc:AlternateContent>
      <p:pic>
        <p:nvPicPr>
          <p:cNvPr id="8" name="Picture 7">
            <a:extLst>
              <a:ext uri="{FF2B5EF4-FFF2-40B4-BE49-F238E27FC236}">
                <a16:creationId xmlns:a16="http://schemas.microsoft.com/office/drawing/2014/main" id="{1E196D5D-3408-458A-AC74-7BEE98BF3D5D}"/>
              </a:ext>
            </a:extLst>
          </p:cNvPr>
          <p:cNvPicPr>
            <a:picLocks noChangeAspect="1"/>
          </p:cNvPicPr>
          <p:nvPr/>
        </p:nvPicPr>
        <p:blipFill>
          <a:blip r:embed="rId5"/>
          <a:stretch>
            <a:fillRect/>
          </a:stretch>
        </p:blipFill>
        <p:spPr>
          <a:xfrm>
            <a:off x="7542680" y="1910681"/>
            <a:ext cx="4533900" cy="3629025"/>
          </a:xfrm>
          <a:prstGeom prst="rect">
            <a:avLst/>
          </a:prstGeom>
        </p:spPr>
      </p:pic>
    </p:spTree>
    <p:extLst>
      <p:ext uri="{BB962C8B-B14F-4D97-AF65-F5344CB8AC3E}">
        <p14:creationId xmlns:p14="http://schemas.microsoft.com/office/powerpoint/2010/main" val="1238188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5B393-A654-2F2B-68B2-132926AF46B1}"/>
              </a:ext>
            </a:extLst>
          </p:cNvPr>
          <p:cNvSpPr>
            <a:spLocks noGrp="1"/>
          </p:cNvSpPr>
          <p:nvPr>
            <p:ph type="title"/>
          </p:nvPr>
        </p:nvSpPr>
        <p:spPr/>
        <p:txBody>
          <a:bodyPr>
            <a:normAutofit fontScale="90000"/>
          </a:bodyPr>
          <a:lstStyle/>
          <a:p>
            <a:r>
              <a:rPr lang="en-US" dirty="0">
                <a:latin typeface="Corbel"/>
              </a:rPr>
              <a:t>Informed Search algorithms</a:t>
            </a:r>
          </a:p>
        </p:txBody>
      </p:sp>
      <p:sp>
        <p:nvSpPr>
          <p:cNvPr id="3" name="Content Placeholder 2">
            <a:extLst>
              <a:ext uri="{FF2B5EF4-FFF2-40B4-BE49-F238E27FC236}">
                <a16:creationId xmlns:a16="http://schemas.microsoft.com/office/drawing/2014/main" id="{266B8AC5-E802-9F50-9A02-E276E54F99D2}"/>
              </a:ext>
            </a:extLst>
          </p:cNvPr>
          <p:cNvSpPr>
            <a:spLocks noGrp="1"/>
          </p:cNvSpPr>
          <p:nvPr>
            <p:ph idx="1"/>
          </p:nvPr>
        </p:nvSpPr>
        <p:spPr/>
        <p:txBody>
          <a:bodyPr vert="horz" lIns="0" tIns="45720" rIns="0" bIns="45720" rtlCol="0" anchor="t">
            <a:normAutofit fontScale="92500"/>
          </a:bodyPr>
          <a:lstStyle/>
          <a:p>
            <a:pPr marL="304165" indent="-227965"/>
            <a:r>
              <a:rPr lang="en-US" dirty="0">
                <a:ea typeface="+mn-lt"/>
                <a:cs typeface="+mn-lt"/>
              </a:rPr>
              <a:t>They consider quantitative values such as heuristics while searching</a:t>
            </a:r>
            <a:endParaRPr lang="en-US" dirty="0">
              <a:cs typeface="Calibri" panose="020F0502020204030204"/>
            </a:endParaRPr>
          </a:p>
          <a:p>
            <a:pPr marL="304165" indent="-227965"/>
            <a:r>
              <a:rPr lang="en-US" dirty="0">
                <a:ea typeface="+mn-lt"/>
                <a:cs typeface="+mn-lt"/>
              </a:rPr>
              <a:t>Heuristics are defined in the form of a function based on the nature of the problem</a:t>
            </a:r>
            <a:endParaRPr lang="en-US" dirty="0"/>
          </a:p>
          <a:p>
            <a:pPr marL="304165" indent="-227965"/>
            <a:r>
              <a:rPr lang="en-US" dirty="0">
                <a:ea typeface="+mn-lt"/>
                <a:cs typeface="+mn-lt"/>
              </a:rPr>
              <a:t>Heuristic are used to make more informed decisions regarding which paths to traverse.</a:t>
            </a:r>
            <a:endParaRPr lang="en-US" dirty="0"/>
          </a:p>
          <a:p>
            <a:pPr marL="608965" lvl="1" indent="-304165"/>
            <a:r>
              <a:rPr lang="en-US" dirty="0">
                <a:ea typeface="+mn-lt"/>
                <a:cs typeface="+mn-lt"/>
              </a:rPr>
              <a:t>order the nodes to be visited such that most promising nodes are explored first</a:t>
            </a:r>
            <a:endParaRPr lang="en-US" dirty="0">
              <a:cs typeface="Calibri" panose="020F0502020204030204"/>
            </a:endParaRPr>
          </a:p>
          <a:p>
            <a:pPr marL="304165" indent="-227965"/>
            <a:r>
              <a:rPr lang="en-US" dirty="0">
                <a:ea typeface="+mn-lt"/>
                <a:cs typeface="+mn-lt"/>
              </a:rPr>
              <a:t>They reduce the search space</a:t>
            </a:r>
            <a:endParaRPr lang="en-US" dirty="0"/>
          </a:p>
          <a:p>
            <a:pPr marL="608965" lvl="1" indent="-304165"/>
            <a:r>
              <a:rPr lang="en-US" dirty="0">
                <a:ea typeface="+mn-lt"/>
                <a:cs typeface="+mn-lt"/>
              </a:rPr>
              <a:t>They do not follow the exhaustive search approach, making them far more efficient than the uninformed search methods</a:t>
            </a:r>
            <a:endParaRPr lang="en-US" dirty="0">
              <a:cs typeface="Calibri"/>
            </a:endParaRPr>
          </a:p>
          <a:p>
            <a:pPr marL="304165" indent="-227965"/>
            <a:endParaRPr lang="en-US" dirty="0">
              <a:cs typeface="Calibri"/>
            </a:endParaRPr>
          </a:p>
        </p:txBody>
      </p:sp>
      <p:sp>
        <p:nvSpPr>
          <p:cNvPr id="4" name="Date Placeholder 3">
            <a:extLst>
              <a:ext uri="{FF2B5EF4-FFF2-40B4-BE49-F238E27FC236}">
                <a16:creationId xmlns:a16="http://schemas.microsoft.com/office/drawing/2014/main" id="{4B13E379-00AB-B72F-71C3-2CEE1DB7385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4D66C17-A3CB-E30B-FE00-089DD8B5EA95}"/>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A130A971-E199-40A2-C23D-4D190C12CA2D}"/>
              </a:ext>
            </a:extLst>
          </p:cNvPr>
          <p:cNvSpPr>
            <a:spLocks noGrp="1"/>
          </p:cNvSpPr>
          <p:nvPr>
            <p:ph type="sldNum" sz="quarter" idx="12"/>
          </p:nvPr>
        </p:nvSpPr>
        <p:spPr/>
        <p:txBody>
          <a:bodyPr/>
          <a:lstStyle/>
          <a:p>
            <a:fld id="{B7884E68-CE57-44C0-BE0F-84C629DF22D5}" type="slidenum">
              <a:rPr lang="en-US" smtClean="0"/>
              <a:t>50</a:t>
            </a:fld>
            <a:endParaRPr lang="en-US"/>
          </a:p>
        </p:txBody>
      </p:sp>
    </p:spTree>
    <p:extLst>
      <p:ext uri="{BB962C8B-B14F-4D97-AF65-F5344CB8AC3E}">
        <p14:creationId xmlns:p14="http://schemas.microsoft.com/office/powerpoint/2010/main" val="2241724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44EE9-39C0-48C1-BDE5-7DA3FA3532CA}"/>
              </a:ext>
            </a:extLst>
          </p:cNvPr>
          <p:cNvSpPr>
            <a:spLocks noGrp="1"/>
          </p:cNvSpPr>
          <p:nvPr>
            <p:ph type="title"/>
          </p:nvPr>
        </p:nvSpPr>
        <p:spPr/>
        <p:txBody>
          <a:bodyPr>
            <a:normAutofit fontScale="90000"/>
          </a:bodyPr>
          <a:lstStyle/>
          <a:p>
            <a:r>
              <a:rPr lang="en-US"/>
              <a:t>Heuristic Search</a:t>
            </a:r>
          </a:p>
        </p:txBody>
      </p:sp>
      <p:sp>
        <p:nvSpPr>
          <p:cNvPr id="11" name="Content Placeholder 10">
            <a:extLst>
              <a:ext uri="{FF2B5EF4-FFF2-40B4-BE49-F238E27FC236}">
                <a16:creationId xmlns:a16="http://schemas.microsoft.com/office/drawing/2014/main" id="{00CE282E-EA82-4635-B541-87FB91F9B7A5}"/>
              </a:ext>
            </a:extLst>
          </p:cNvPr>
          <p:cNvSpPr>
            <a:spLocks noGrp="1"/>
          </p:cNvSpPr>
          <p:nvPr>
            <p:ph idx="1"/>
          </p:nvPr>
        </p:nvSpPr>
        <p:spPr/>
        <p:txBody>
          <a:bodyPr>
            <a:normAutofit fontScale="92500" lnSpcReduction="20000"/>
          </a:bodyPr>
          <a:lstStyle/>
          <a:p>
            <a:r>
              <a:rPr lang="en-US" dirty="0">
                <a:solidFill>
                  <a:srgbClr val="FF0000"/>
                </a:solidFill>
              </a:rPr>
              <a:t>Heuristic search </a:t>
            </a:r>
            <a:r>
              <a:rPr lang="en-US" dirty="0"/>
              <a:t>refers to a search strategy that attempts to optimize a problem by iteratively improving the solution based on a given heuristic function or a cost measure.</a:t>
            </a:r>
          </a:p>
          <a:p>
            <a:r>
              <a:rPr lang="en-US" dirty="0"/>
              <a:t>It makes decisions by ranking every available choice at each branch of a search and then chooses the best option of those presented.</a:t>
            </a:r>
          </a:p>
          <a:p>
            <a:r>
              <a:rPr lang="en-US" dirty="0"/>
              <a:t>Heuristic approach emphasizes speed over accuracy, and therefore finds the most acceptable option within a reasonable time limit or within the allocated memory space.</a:t>
            </a:r>
          </a:p>
          <a:p>
            <a:r>
              <a:rPr lang="en-US" dirty="0"/>
              <a:t>A heuristic function is said to be </a:t>
            </a:r>
            <a:r>
              <a:rPr lang="en-US" dirty="0">
                <a:solidFill>
                  <a:srgbClr val="FF0000"/>
                </a:solidFill>
              </a:rPr>
              <a:t>admissible</a:t>
            </a:r>
            <a:r>
              <a:rPr lang="en-US" dirty="0"/>
              <a:t> if it never overestimates the cost of reaching the goal, i.e., the estimated cost to reach the goal is </a:t>
            </a:r>
            <a:r>
              <a:rPr lang="en-US" b="1" i="1" dirty="0"/>
              <a:t>not higher than</a:t>
            </a:r>
            <a:r>
              <a:rPr lang="en-US" dirty="0"/>
              <a:t> the lowest possible cost from the current point in the path(i.e. </a:t>
            </a:r>
            <a:r>
              <a:rPr lang="en-US" dirty="0">
                <a:solidFill>
                  <a:srgbClr val="FF0000"/>
                </a:solidFill>
              </a:rPr>
              <a:t>a lower bound</a:t>
            </a:r>
            <a:r>
              <a:rPr lang="en-US" dirty="0"/>
              <a:t>)</a:t>
            </a:r>
          </a:p>
          <a:p>
            <a:endParaRPr lang="en-US" dirty="0"/>
          </a:p>
        </p:txBody>
      </p:sp>
      <p:sp>
        <p:nvSpPr>
          <p:cNvPr id="4" name="Date Placeholder 3">
            <a:extLst>
              <a:ext uri="{FF2B5EF4-FFF2-40B4-BE49-F238E27FC236}">
                <a16:creationId xmlns:a16="http://schemas.microsoft.com/office/drawing/2014/main" id="{545A225C-9FF2-426F-88E1-6E12661F21C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1596892-7973-4A91-821E-BBF02E118BFF}"/>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19FD9474-08C6-41BB-8C0A-2567001E2BE1}"/>
              </a:ext>
            </a:extLst>
          </p:cNvPr>
          <p:cNvSpPr>
            <a:spLocks noGrp="1"/>
          </p:cNvSpPr>
          <p:nvPr>
            <p:ph type="sldNum" sz="quarter" idx="12"/>
          </p:nvPr>
        </p:nvSpPr>
        <p:spPr/>
        <p:txBody>
          <a:bodyPr/>
          <a:lstStyle/>
          <a:p>
            <a:fld id="{B7884E68-CE57-44C0-BE0F-84C629DF22D5}" type="slidenum">
              <a:rPr lang="en-US" smtClean="0"/>
              <a:pPr/>
              <a:t>51</a:t>
            </a:fld>
            <a:endParaRPr lang="en-US"/>
          </a:p>
        </p:txBody>
      </p:sp>
    </p:spTree>
    <p:extLst>
      <p:ext uri="{BB962C8B-B14F-4D97-AF65-F5344CB8AC3E}">
        <p14:creationId xmlns:p14="http://schemas.microsoft.com/office/powerpoint/2010/main" val="9606007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E70CF-BF68-4BE7-AB44-34509DA8E8BE}"/>
              </a:ext>
            </a:extLst>
          </p:cNvPr>
          <p:cNvSpPr>
            <a:spLocks noGrp="1"/>
          </p:cNvSpPr>
          <p:nvPr>
            <p:ph type="title"/>
          </p:nvPr>
        </p:nvSpPr>
        <p:spPr/>
        <p:txBody>
          <a:bodyPr>
            <a:normAutofit fontScale="90000"/>
          </a:bodyPr>
          <a:lstStyle/>
          <a:p>
            <a:r>
              <a:rPr lang="en-US"/>
              <a:t>Informed Search - A* Search</a:t>
            </a:r>
          </a:p>
        </p:txBody>
      </p:sp>
      <p:sp>
        <p:nvSpPr>
          <p:cNvPr id="3" name="Content Placeholder 2">
            <a:extLst>
              <a:ext uri="{FF2B5EF4-FFF2-40B4-BE49-F238E27FC236}">
                <a16:creationId xmlns:a16="http://schemas.microsoft.com/office/drawing/2014/main" id="{B67336A6-7FE7-49F7-98FA-F82266A7F5A7}"/>
              </a:ext>
            </a:extLst>
          </p:cNvPr>
          <p:cNvSpPr>
            <a:spLocks noGrp="1"/>
          </p:cNvSpPr>
          <p:nvPr>
            <p:ph idx="1"/>
          </p:nvPr>
        </p:nvSpPr>
        <p:spPr/>
        <p:txBody>
          <a:bodyPr/>
          <a:lstStyle/>
          <a:p>
            <a:r>
              <a:rPr lang="en-US" dirty="0"/>
              <a:t>A* Search is a search method that minimizes the total estimated solution cost</a:t>
            </a:r>
          </a:p>
          <a:p>
            <a:r>
              <a:rPr lang="en-US" dirty="0"/>
              <a:t>The A* search is composed of the following: </a:t>
            </a:r>
          </a:p>
          <a:p>
            <a:pPr lvl="1">
              <a:buFont typeface="+mj-lt"/>
              <a:buAutoNum type="arabicPeriod"/>
            </a:pPr>
            <a:r>
              <a:rPr lang="en-US" dirty="0"/>
              <a:t> Uniform Cost Search (also known as Branch and Bound)</a:t>
            </a:r>
          </a:p>
          <a:p>
            <a:pPr lvl="1">
              <a:buFont typeface="+mj-lt"/>
              <a:buAutoNum type="arabicPeriod"/>
            </a:pPr>
            <a:r>
              <a:rPr lang="en-US" dirty="0"/>
              <a:t> Extended List</a:t>
            </a:r>
          </a:p>
          <a:p>
            <a:pPr lvl="1">
              <a:buFont typeface="+mj-lt"/>
              <a:buAutoNum type="arabicPeriod"/>
            </a:pPr>
            <a:r>
              <a:rPr lang="en-US" dirty="0"/>
              <a:t> Admissible Heuristics</a:t>
            </a:r>
          </a:p>
          <a:p>
            <a:endParaRPr lang="en-US" dirty="0"/>
          </a:p>
        </p:txBody>
      </p:sp>
      <p:sp>
        <p:nvSpPr>
          <p:cNvPr id="4" name="Date Placeholder 3">
            <a:extLst>
              <a:ext uri="{FF2B5EF4-FFF2-40B4-BE49-F238E27FC236}">
                <a16:creationId xmlns:a16="http://schemas.microsoft.com/office/drawing/2014/main" id="{9A3D2A4D-7909-48B4-A4FF-03B65AB6C59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F7FA025-5FBC-41F3-A45A-6799D32C891D}"/>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CD73F857-FCD7-4F5E-A2D1-F4E4A117B950}"/>
              </a:ext>
            </a:extLst>
          </p:cNvPr>
          <p:cNvSpPr>
            <a:spLocks noGrp="1"/>
          </p:cNvSpPr>
          <p:nvPr>
            <p:ph type="sldNum" sz="quarter" idx="12"/>
          </p:nvPr>
        </p:nvSpPr>
        <p:spPr/>
        <p:txBody>
          <a:bodyPr/>
          <a:lstStyle/>
          <a:p>
            <a:fld id="{B7884E68-CE57-44C0-BE0F-84C629DF22D5}" type="slidenum">
              <a:rPr lang="en-US" smtClean="0"/>
              <a:t>52</a:t>
            </a:fld>
            <a:endParaRPr lang="en-US"/>
          </a:p>
        </p:txBody>
      </p:sp>
    </p:spTree>
    <p:extLst>
      <p:ext uri="{BB962C8B-B14F-4D97-AF65-F5344CB8AC3E}">
        <p14:creationId xmlns:p14="http://schemas.microsoft.com/office/powerpoint/2010/main" val="33407273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EA440-5B57-496D-BD04-F67F5750431D}"/>
              </a:ext>
            </a:extLst>
          </p:cNvPr>
          <p:cNvSpPr>
            <a:spLocks noGrp="1"/>
          </p:cNvSpPr>
          <p:nvPr>
            <p:ph type="title"/>
          </p:nvPr>
        </p:nvSpPr>
        <p:spPr/>
        <p:txBody>
          <a:bodyPr>
            <a:normAutofit fontScale="90000"/>
          </a:bodyPr>
          <a:lstStyle/>
          <a:p>
            <a:r>
              <a:rPr lang="en-US" dirty="0"/>
              <a:t>Avoiding Redundant Paths in A*</a:t>
            </a:r>
          </a:p>
        </p:txBody>
      </p:sp>
      <p:sp>
        <p:nvSpPr>
          <p:cNvPr id="3" name="Content Placeholder 2">
            <a:extLst>
              <a:ext uri="{FF2B5EF4-FFF2-40B4-BE49-F238E27FC236}">
                <a16:creationId xmlns:a16="http://schemas.microsoft.com/office/drawing/2014/main" id="{63F69775-3ED9-436A-9585-8524247D49A4}"/>
              </a:ext>
            </a:extLst>
          </p:cNvPr>
          <p:cNvSpPr>
            <a:spLocks noGrp="1"/>
          </p:cNvSpPr>
          <p:nvPr>
            <p:ph idx="1"/>
          </p:nvPr>
        </p:nvSpPr>
        <p:spPr>
          <a:xfrm>
            <a:off x="304800" y="1228153"/>
            <a:ext cx="10668000" cy="5021979"/>
          </a:xfrm>
        </p:spPr>
        <p:txBody>
          <a:bodyPr>
            <a:normAutofit fontScale="92500"/>
          </a:bodyPr>
          <a:lstStyle/>
          <a:p>
            <a:r>
              <a:rPr lang="en-US" dirty="0"/>
              <a:t>The same as uniform cost search with the following enhancement:</a:t>
            </a:r>
          </a:p>
          <a:p>
            <a:pPr lvl="1"/>
            <a:r>
              <a:rPr lang="en-US" dirty="0"/>
              <a:t>If you reach a node that was </a:t>
            </a:r>
            <a:r>
              <a:rPr lang="en-US" dirty="0">
                <a:solidFill>
                  <a:srgbClr val="FF0000"/>
                </a:solidFill>
              </a:rPr>
              <a:t>extended before with lower or equal cost</a:t>
            </a:r>
            <a:r>
              <a:rPr lang="en-US" dirty="0"/>
              <a:t>, do not extend it and discard it because you already reached this node using some other path with less or equal cost</a:t>
            </a:r>
          </a:p>
          <a:p>
            <a:pPr lvl="1"/>
            <a:r>
              <a:rPr lang="en-US" dirty="0"/>
              <a:t>Do not enqueue a node that has been  previously </a:t>
            </a:r>
            <a:r>
              <a:rPr lang="en-US" dirty="0">
                <a:solidFill>
                  <a:srgbClr val="FF0000"/>
                </a:solidFill>
              </a:rPr>
              <a:t>extended with lower or equal cost</a:t>
            </a:r>
            <a:r>
              <a:rPr lang="en-US" dirty="0"/>
              <a:t>.</a:t>
            </a:r>
          </a:p>
          <a:p>
            <a:r>
              <a:rPr lang="en-US" dirty="0"/>
              <a:t>Note that these two conditions are the ones used to avoid redundant paths in UCS and the added condition </a:t>
            </a:r>
            <a:r>
              <a:rPr lang="en-US" dirty="0">
                <a:solidFill>
                  <a:srgbClr val="FF0000"/>
                </a:solidFill>
              </a:rPr>
              <a:t>“with lower or equal cost” </a:t>
            </a:r>
            <a:r>
              <a:rPr lang="en-US" dirty="0"/>
              <a:t>is required due to the use of admissible heuristics</a:t>
            </a:r>
          </a:p>
          <a:p>
            <a:endParaRPr lang="en-US" dirty="0"/>
          </a:p>
          <a:p>
            <a:pPr marL="76198" indent="0">
              <a:buNone/>
            </a:pPr>
            <a:endParaRPr lang="en-US" dirty="0"/>
          </a:p>
        </p:txBody>
      </p:sp>
      <p:sp>
        <p:nvSpPr>
          <p:cNvPr id="4" name="Date Placeholder 3">
            <a:extLst>
              <a:ext uri="{FF2B5EF4-FFF2-40B4-BE49-F238E27FC236}">
                <a16:creationId xmlns:a16="http://schemas.microsoft.com/office/drawing/2014/main" id="{D709DAAB-4C8A-4203-BFB3-459567CA9DD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2A6C6BE-F410-4513-8FCC-D45AA67C22CA}"/>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A9310D98-441F-4659-8CC3-AA4B9EC11959}"/>
              </a:ext>
            </a:extLst>
          </p:cNvPr>
          <p:cNvSpPr>
            <a:spLocks noGrp="1"/>
          </p:cNvSpPr>
          <p:nvPr>
            <p:ph type="sldNum" sz="quarter" idx="12"/>
          </p:nvPr>
        </p:nvSpPr>
        <p:spPr/>
        <p:txBody>
          <a:bodyPr/>
          <a:lstStyle/>
          <a:p>
            <a:fld id="{B7884E68-CE57-44C0-BE0F-84C629DF22D5}" type="slidenum">
              <a:rPr lang="en-US" smtClean="0"/>
              <a:t>53</a:t>
            </a:fld>
            <a:endParaRPr lang="en-US"/>
          </a:p>
        </p:txBody>
      </p:sp>
    </p:spTree>
    <p:extLst>
      <p:ext uri="{BB962C8B-B14F-4D97-AF65-F5344CB8AC3E}">
        <p14:creationId xmlns:p14="http://schemas.microsoft.com/office/powerpoint/2010/main" val="13684637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CE813-B0BC-4632-8B50-3AF308B83A45}"/>
              </a:ext>
            </a:extLst>
          </p:cNvPr>
          <p:cNvSpPr>
            <a:spLocks noGrp="1"/>
          </p:cNvSpPr>
          <p:nvPr>
            <p:ph type="title"/>
          </p:nvPr>
        </p:nvSpPr>
        <p:spPr/>
        <p:txBody>
          <a:bodyPr>
            <a:noAutofit/>
          </a:bodyPr>
          <a:lstStyle/>
          <a:p>
            <a:r>
              <a:rPr lang="en-US" sz="4400" dirty="0"/>
              <a:t>A* Search</a:t>
            </a:r>
          </a:p>
        </p:txBody>
      </p:sp>
      <p:sp>
        <p:nvSpPr>
          <p:cNvPr id="3" name="Content Placeholder 2">
            <a:extLst>
              <a:ext uri="{FF2B5EF4-FFF2-40B4-BE49-F238E27FC236}">
                <a16:creationId xmlns:a16="http://schemas.microsoft.com/office/drawing/2014/main" id="{4829F74E-F287-49D3-96A5-11388D721287}"/>
              </a:ext>
            </a:extLst>
          </p:cNvPr>
          <p:cNvSpPr>
            <a:spLocks noGrp="1"/>
          </p:cNvSpPr>
          <p:nvPr>
            <p:ph idx="1"/>
          </p:nvPr>
        </p:nvSpPr>
        <p:spPr>
          <a:xfrm>
            <a:off x="304800" y="1228153"/>
            <a:ext cx="5483258" cy="5021979"/>
          </a:xfrm>
        </p:spPr>
        <p:txBody>
          <a:bodyPr>
            <a:normAutofit fontScale="92500" lnSpcReduction="20000"/>
          </a:bodyPr>
          <a:lstStyle/>
          <a:p>
            <a:r>
              <a:rPr lang="en-US" dirty="0"/>
              <a:t>First look for a good heuristic that takes you closer to the goal</a:t>
            </a:r>
          </a:p>
          <a:p>
            <a:pPr lvl="1"/>
            <a:r>
              <a:rPr lang="en-US" dirty="0"/>
              <a:t>In a map the </a:t>
            </a:r>
            <a:r>
              <a:rPr lang="en-US" i="1" dirty="0"/>
              <a:t>Euclidean</a:t>
            </a:r>
            <a:r>
              <a:rPr lang="en-US" dirty="0"/>
              <a:t> distance to the goal is a good heuristic (shown as dashed lines) </a:t>
            </a:r>
          </a:p>
          <a:p>
            <a:r>
              <a:rPr lang="en-US" dirty="0"/>
              <a:t>Use the heuristic to expand the node that leads you closer to the goal</a:t>
            </a:r>
          </a:p>
          <a:p>
            <a:pPr lvl="1"/>
            <a:r>
              <a:rPr lang="en-US" dirty="0"/>
              <a:t>like Uniform Cost Search with the difference that weight of the node has the admissible heuristics included  </a:t>
            </a:r>
          </a:p>
        </p:txBody>
      </p:sp>
      <p:sp>
        <p:nvSpPr>
          <p:cNvPr id="4" name="Date Placeholder 3">
            <a:extLst>
              <a:ext uri="{FF2B5EF4-FFF2-40B4-BE49-F238E27FC236}">
                <a16:creationId xmlns:a16="http://schemas.microsoft.com/office/drawing/2014/main" id="{61B5C117-B589-4985-B5CE-8365544598F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9F14ADA-38BE-4CAA-A33C-9A5217BEFB79}"/>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A745511A-98A0-4F55-9F86-8DDF7BB47D45}"/>
              </a:ext>
            </a:extLst>
          </p:cNvPr>
          <p:cNvSpPr>
            <a:spLocks noGrp="1"/>
          </p:cNvSpPr>
          <p:nvPr>
            <p:ph type="sldNum" sz="quarter" idx="12"/>
          </p:nvPr>
        </p:nvSpPr>
        <p:spPr/>
        <p:txBody>
          <a:bodyPr/>
          <a:lstStyle/>
          <a:p>
            <a:fld id="{B7884E68-CE57-44C0-BE0F-84C629DF22D5}" type="slidenum">
              <a:rPr lang="en-US" smtClean="0"/>
              <a:t>54</a:t>
            </a:fld>
            <a:endParaRPr lang="en-US"/>
          </a:p>
        </p:txBody>
      </p:sp>
      <p:sp>
        <p:nvSpPr>
          <p:cNvPr id="17" name="Arrow: Right 16">
            <a:extLst>
              <a:ext uri="{FF2B5EF4-FFF2-40B4-BE49-F238E27FC236}">
                <a16:creationId xmlns:a16="http://schemas.microsoft.com/office/drawing/2014/main" id="{DD32F40C-C55D-4137-93A5-D57CC4187E97}"/>
              </a:ext>
            </a:extLst>
          </p:cNvPr>
          <p:cNvSpPr/>
          <p:nvPr/>
        </p:nvSpPr>
        <p:spPr>
          <a:xfrm>
            <a:off x="8910805" y="3126868"/>
            <a:ext cx="280330" cy="1913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2BF1307-ED3D-43F7-A537-64954169CEEE}"/>
              </a:ext>
            </a:extLst>
          </p:cNvPr>
          <p:cNvPicPr>
            <a:picLocks noChangeAspect="1"/>
          </p:cNvPicPr>
          <p:nvPr/>
        </p:nvPicPr>
        <p:blipFill>
          <a:blip r:embed="rId3"/>
          <a:stretch>
            <a:fillRect/>
          </a:stretch>
        </p:blipFill>
        <p:spPr>
          <a:xfrm>
            <a:off x="5681610" y="2041771"/>
            <a:ext cx="3229196" cy="3366844"/>
          </a:xfrm>
          <a:prstGeom prst="rect">
            <a:avLst/>
          </a:prstGeom>
        </p:spPr>
      </p:pic>
      <p:pic>
        <p:nvPicPr>
          <p:cNvPr id="10" name="Picture 9">
            <a:extLst>
              <a:ext uri="{FF2B5EF4-FFF2-40B4-BE49-F238E27FC236}">
                <a16:creationId xmlns:a16="http://schemas.microsoft.com/office/drawing/2014/main" id="{92E5EA3F-D703-4D55-8A60-39137F6286B0}"/>
              </a:ext>
            </a:extLst>
          </p:cNvPr>
          <p:cNvPicPr>
            <a:picLocks noChangeAspect="1"/>
          </p:cNvPicPr>
          <p:nvPr/>
        </p:nvPicPr>
        <p:blipFill>
          <a:blip r:embed="rId4">
            <a:duotone>
              <a:prstClr val="black"/>
              <a:srgbClr val="FEF5EE">
                <a:tint val="45000"/>
                <a:satMod val="400000"/>
              </a:srgbClr>
            </a:duotone>
          </a:blip>
          <a:stretch>
            <a:fillRect/>
          </a:stretch>
        </p:blipFill>
        <p:spPr>
          <a:xfrm>
            <a:off x="9322038" y="2488761"/>
            <a:ext cx="2739823" cy="2313107"/>
          </a:xfrm>
          <a:prstGeom prst="rect">
            <a:avLst/>
          </a:prstGeom>
        </p:spPr>
      </p:pic>
    </p:spTree>
    <p:extLst>
      <p:ext uri="{BB962C8B-B14F-4D97-AF65-F5344CB8AC3E}">
        <p14:creationId xmlns:p14="http://schemas.microsoft.com/office/powerpoint/2010/main" val="29331278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CE813-B0BC-4632-8B50-3AF308B83A45}"/>
              </a:ext>
            </a:extLst>
          </p:cNvPr>
          <p:cNvSpPr>
            <a:spLocks noGrp="1"/>
          </p:cNvSpPr>
          <p:nvPr>
            <p:ph type="title"/>
          </p:nvPr>
        </p:nvSpPr>
        <p:spPr/>
        <p:txBody>
          <a:bodyPr>
            <a:noAutofit/>
          </a:bodyPr>
          <a:lstStyle/>
          <a:p>
            <a:r>
              <a:rPr lang="en-US" sz="4400" dirty="0"/>
              <a:t>A* Search</a:t>
            </a:r>
          </a:p>
        </p:txBody>
      </p:sp>
      <p:sp>
        <p:nvSpPr>
          <p:cNvPr id="3" name="Content Placeholder 2">
            <a:extLst>
              <a:ext uri="{FF2B5EF4-FFF2-40B4-BE49-F238E27FC236}">
                <a16:creationId xmlns:a16="http://schemas.microsoft.com/office/drawing/2014/main" id="{4829F74E-F287-49D3-96A5-11388D721287}"/>
              </a:ext>
            </a:extLst>
          </p:cNvPr>
          <p:cNvSpPr>
            <a:spLocks noGrp="1"/>
          </p:cNvSpPr>
          <p:nvPr>
            <p:ph idx="1"/>
          </p:nvPr>
        </p:nvSpPr>
        <p:spPr>
          <a:xfrm>
            <a:off x="304799" y="1228153"/>
            <a:ext cx="4283825" cy="5021979"/>
          </a:xfrm>
        </p:spPr>
        <p:txBody>
          <a:bodyPr>
            <a:normAutofit fontScale="92500"/>
          </a:bodyPr>
          <a:lstStyle/>
          <a:p>
            <a:r>
              <a:rPr lang="en-US"/>
              <a:t>The estimated remaining distance to the goal is added to the extended path. </a:t>
            </a:r>
          </a:p>
          <a:p>
            <a:r>
              <a:rPr lang="en-US"/>
              <a:t>Only the shortest (path extended + remaining estimated distance) is extended until the goal is reached. </a:t>
            </a:r>
          </a:p>
          <a:p>
            <a:r>
              <a:rPr lang="en-US"/>
              <a:t>All longer paths are discarded.</a:t>
            </a:r>
          </a:p>
        </p:txBody>
      </p:sp>
      <p:sp>
        <p:nvSpPr>
          <p:cNvPr id="4" name="Date Placeholder 3">
            <a:extLst>
              <a:ext uri="{FF2B5EF4-FFF2-40B4-BE49-F238E27FC236}">
                <a16:creationId xmlns:a16="http://schemas.microsoft.com/office/drawing/2014/main" id="{61B5C117-B589-4985-B5CE-8365544598F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9F14ADA-38BE-4CAA-A33C-9A5217BEFB79}"/>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A745511A-98A0-4F55-9F86-8DDF7BB47D45}"/>
              </a:ext>
            </a:extLst>
          </p:cNvPr>
          <p:cNvSpPr>
            <a:spLocks noGrp="1"/>
          </p:cNvSpPr>
          <p:nvPr>
            <p:ph type="sldNum" sz="quarter" idx="12"/>
          </p:nvPr>
        </p:nvSpPr>
        <p:spPr/>
        <p:txBody>
          <a:bodyPr/>
          <a:lstStyle/>
          <a:p>
            <a:fld id="{B7884E68-CE57-44C0-BE0F-84C629DF22D5}" type="slidenum">
              <a:rPr lang="en-US" smtClean="0"/>
              <a:t>55</a:t>
            </a:fld>
            <a:endParaRPr lang="en-US"/>
          </a:p>
        </p:txBody>
      </p:sp>
      <p:sp>
        <p:nvSpPr>
          <p:cNvPr id="7" name="TextBox 6">
            <a:extLst>
              <a:ext uri="{FF2B5EF4-FFF2-40B4-BE49-F238E27FC236}">
                <a16:creationId xmlns:a16="http://schemas.microsoft.com/office/drawing/2014/main" id="{73E01ABE-49CF-4D16-A219-247DC3F2A23F}"/>
              </a:ext>
            </a:extLst>
          </p:cNvPr>
          <p:cNvSpPr txBox="1"/>
          <p:nvPr/>
        </p:nvSpPr>
        <p:spPr>
          <a:xfrm>
            <a:off x="6091215" y="5773243"/>
            <a:ext cx="4815998" cy="369332"/>
          </a:xfrm>
          <a:prstGeom prst="rect">
            <a:avLst/>
          </a:prstGeom>
          <a:noFill/>
        </p:spPr>
        <p:txBody>
          <a:bodyPr wrap="none" rtlCol="0">
            <a:spAutoFit/>
          </a:bodyPr>
          <a:lstStyle/>
          <a:p>
            <a:r>
              <a:rPr lang="en-US" dirty="0"/>
              <a:t>The white color nodes indicate enqueued nodes</a:t>
            </a:r>
          </a:p>
        </p:txBody>
      </p:sp>
      <p:pic>
        <p:nvPicPr>
          <p:cNvPr id="14" name="Picture 13">
            <a:extLst>
              <a:ext uri="{FF2B5EF4-FFF2-40B4-BE49-F238E27FC236}">
                <a16:creationId xmlns:a16="http://schemas.microsoft.com/office/drawing/2014/main" id="{AFE67BDC-7EA7-418C-B740-BDF4FF0CC3E0}"/>
              </a:ext>
            </a:extLst>
          </p:cNvPr>
          <p:cNvPicPr>
            <a:picLocks noChangeAspect="1"/>
          </p:cNvPicPr>
          <p:nvPr/>
        </p:nvPicPr>
        <p:blipFill>
          <a:blip r:embed="rId3"/>
          <a:stretch>
            <a:fillRect/>
          </a:stretch>
        </p:blipFill>
        <p:spPr>
          <a:xfrm>
            <a:off x="4536673" y="1648058"/>
            <a:ext cx="7655327" cy="4125185"/>
          </a:xfrm>
          <a:prstGeom prst="rect">
            <a:avLst/>
          </a:prstGeom>
        </p:spPr>
      </p:pic>
      <p:pic>
        <p:nvPicPr>
          <p:cNvPr id="9" name="Picture 8">
            <a:extLst>
              <a:ext uri="{FF2B5EF4-FFF2-40B4-BE49-F238E27FC236}">
                <a16:creationId xmlns:a16="http://schemas.microsoft.com/office/drawing/2014/main" id="{A4BB2E1A-62C2-469A-AC58-A832FAB7A44A}"/>
              </a:ext>
            </a:extLst>
          </p:cNvPr>
          <p:cNvPicPr>
            <a:picLocks noChangeAspect="1"/>
          </p:cNvPicPr>
          <p:nvPr/>
        </p:nvPicPr>
        <p:blipFill>
          <a:blip r:embed="rId4">
            <a:duotone>
              <a:prstClr val="black"/>
              <a:srgbClr val="FEF5EE">
                <a:tint val="45000"/>
                <a:satMod val="400000"/>
              </a:srgbClr>
            </a:duotone>
          </a:blip>
          <a:stretch>
            <a:fillRect/>
          </a:stretch>
        </p:blipFill>
        <p:spPr>
          <a:xfrm>
            <a:off x="4536673" y="1677144"/>
            <a:ext cx="2396490" cy="1909204"/>
          </a:xfrm>
          <a:prstGeom prst="rect">
            <a:avLst/>
          </a:prstGeom>
        </p:spPr>
      </p:pic>
    </p:spTree>
    <p:extLst>
      <p:ext uri="{BB962C8B-B14F-4D97-AF65-F5344CB8AC3E}">
        <p14:creationId xmlns:p14="http://schemas.microsoft.com/office/powerpoint/2010/main" val="42850793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E6D1-6A8C-4E58-BFAB-2F007138B67E}"/>
              </a:ext>
            </a:extLst>
          </p:cNvPr>
          <p:cNvSpPr>
            <a:spLocks noGrp="1"/>
          </p:cNvSpPr>
          <p:nvPr>
            <p:ph type="title"/>
          </p:nvPr>
        </p:nvSpPr>
        <p:spPr/>
        <p:txBody>
          <a:bodyPr>
            <a:normAutofit fontScale="90000"/>
          </a:bodyPr>
          <a:lstStyle/>
          <a:p>
            <a:r>
              <a:rPr lang="en-US" dirty="0"/>
              <a:t>A* Search – Example 1 </a:t>
            </a:r>
          </a:p>
        </p:txBody>
      </p:sp>
      <p:sp>
        <p:nvSpPr>
          <p:cNvPr id="3" name="Content Placeholder 2">
            <a:extLst>
              <a:ext uri="{FF2B5EF4-FFF2-40B4-BE49-F238E27FC236}">
                <a16:creationId xmlns:a16="http://schemas.microsoft.com/office/drawing/2014/main" id="{CF0A0D61-8305-4F10-8408-83BAF940AF70}"/>
              </a:ext>
            </a:extLst>
          </p:cNvPr>
          <p:cNvSpPr>
            <a:spLocks noGrp="1"/>
          </p:cNvSpPr>
          <p:nvPr>
            <p:ph idx="1"/>
          </p:nvPr>
        </p:nvSpPr>
        <p:spPr/>
        <p:txBody>
          <a:bodyPr>
            <a:normAutofit/>
          </a:bodyPr>
          <a:lstStyle/>
          <a:p>
            <a:pPr marL="76198" indent="0">
              <a:spcBef>
                <a:spcPts val="0"/>
              </a:spcBef>
              <a:buNone/>
            </a:pPr>
            <a:r>
              <a:rPr lang="en-US" sz="3200"/>
              <a:t>1. Queue:  [</a:t>
            </a:r>
            <a:r>
              <a:rPr lang="en-US"/>
              <a:t>S</a:t>
            </a:r>
            <a:r>
              <a:rPr lang="en-US" sz="3200"/>
              <a:t>]</a:t>
            </a:r>
          </a:p>
          <a:p>
            <a:pPr marL="76198" indent="0">
              <a:spcBef>
                <a:spcPts val="0"/>
              </a:spcBef>
              <a:buNone/>
            </a:pPr>
            <a:r>
              <a:rPr lang="en-US" sz="3200"/>
              <a:t>    Cost:      9.8</a:t>
            </a:r>
          </a:p>
          <a:p>
            <a:pPr marL="76198" indent="0">
              <a:spcBef>
                <a:spcPts val="0"/>
              </a:spcBef>
              <a:buNone/>
            </a:pPr>
            <a:r>
              <a:rPr lang="en-US" sz="3200"/>
              <a:t>2. Queue: [S,A]  [S,B]</a:t>
            </a:r>
          </a:p>
          <a:p>
            <a:pPr marL="76198" indent="0">
              <a:spcBef>
                <a:spcPts val="0"/>
              </a:spcBef>
              <a:buNone/>
            </a:pPr>
            <a:r>
              <a:rPr lang="en-US" sz="3200"/>
              <a:t>    Cost:      10.6    11.5</a:t>
            </a:r>
          </a:p>
          <a:p>
            <a:pPr marL="76198" indent="0">
              <a:spcBef>
                <a:spcPts val="0"/>
              </a:spcBef>
              <a:buNone/>
            </a:pPr>
            <a:r>
              <a:rPr lang="en-US" sz="3200"/>
              <a:t>3. Queue: [S,A,</a:t>
            </a:r>
            <a:r>
              <a:rPr lang="en-US"/>
              <a:t>D] [S,B] </a:t>
            </a:r>
            <a:r>
              <a:rPr lang="en-US" sz="3200"/>
              <a:t>[S,A,B] </a:t>
            </a:r>
          </a:p>
          <a:p>
            <a:pPr marL="76198" indent="0">
              <a:spcBef>
                <a:spcPts val="0"/>
              </a:spcBef>
              <a:buNone/>
            </a:pPr>
            <a:r>
              <a:rPr lang="en-US" sz="3200"/>
              <a:t>    Cost:          11     11.5   13.5    </a:t>
            </a:r>
          </a:p>
          <a:p>
            <a:pPr marL="76198" indent="0">
              <a:spcBef>
                <a:spcPts val="0"/>
              </a:spcBef>
              <a:buNone/>
            </a:pPr>
            <a:r>
              <a:rPr lang="en-US" sz="3200"/>
              <a:t>4. Queue: [S,A,D,G]</a:t>
            </a:r>
            <a:r>
              <a:rPr lang="en-US"/>
              <a:t> [S,B] </a:t>
            </a:r>
            <a:r>
              <a:rPr lang="en-US" sz="3200"/>
              <a:t>[S,A,B]</a:t>
            </a:r>
          </a:p>
          <a:p>
            <a:pPr marL="76198" indent="0">
              <a:spcBef>
                <a:spcPts val="0"/>
              </a:spcBef>
              <a:buNone/>
            </a:pPr>
            <a:r>
              <a:rPr lang="en-US" sz="3200"/>
              <a:t>    Cost:           11       11.5    13.5</a:t>
            </a:r>
          </a:p>
        </p:txBody>
      </p:sp>
      <p:sp>
        <p:nvSpPr>
          <p:cNvPr id="4" name="Date Placeholder 3">
            <a:extLst>
              <a:ext uri="{FF2B5EF4-FFF2-40B4-BE49-F238E27FC236}">
                <a16:creationId xmlns:a16="http://schemas.microsoft.com/office/drawing/2014/main" id="{7A41EC04-30C9-4B7A-B1CE-83966EE809F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D65BFE6-7092-4F02-B346-BFF7C3FA441A}"/>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4C8B7B4C-5CF6-4F66-B039-94D13A19CEF7}"/>
              </a:ext>
            </a:extLst>
          </p:cNvPr>
          <p:cNvSpPr>
            <a:spLocks noGrp="1"/>
          </p:cNvSpPr>
          <p:nvPr>
            <p:ph type="sldNum" sz="quarter" idx="12"/>
          </p:nvPr>
        </p:nvSpPr>
        <p:spPr/>
        <p:txBody>
          <a:bodyPr/>
          <a:lstStyle/>
          <a:p>
            <a:fld id="{B7884E68-CE57-44C0-BE0F-84C629DF22D5}" type="slidenum">
              <a:rPr lang="en-US" smtClean="0"/>
              <a:t>56</a:t>
            </a:fld>
            <a:endParaRPr lang="en-US"/>
          </a:p>
        </p:txBody>
      </p:sp>
      <p:pic>
        <p:nvPicPr>
          <p:cNvPr id="8" name="Picture 7">
            <a:extLst>
              <a:ext uri="{FF2B5EF4-FFF2-40B4-BE49-F238E27FC236}">
                <a16:creationId xmlns:a16="http://schemas.microsoft.com/office/drawing/2014/main" id="{8302F94A-4092-4A9A-A1A6-F546DF280EFD}"/>
              </a:ext>
            </a:extLst>
          </p:cNvPr>
          <p:cNvPicPr>
            <a:picLocks noChangeAspect="1"/>
          </p:cNvPicPr>
          <p:nvPr/>
        </p:nvPicPr>
        <p:blipFill>
          <a:blip r:embed="rId4"/>
          <a:stretch>
            <a:fillRect/>
          </a:stretch>
        </p:blipFill>
        <p:spPr>
          <a:xfrm>
            <a:off x="8065997" y="1144711"/>
            <a:ext cx="3697913" cy="2406422"/>
          </a:xfrm>
          <a:prstGeom prst="rect">
            <a:avLst/>
          </a:prstGeom>
        </p:spPr>
      </p:pic>
      <p:graphicFrame>
        <p:nvGraphicFramePr>
          <p:cNvPr id="7" name="Object 6">
            <a:extLst>
              <a:ext uri="{FF2B5EF4-FFF2-40B4-BE49-F238E27FC236}">
                <a16:creationId xmlns:a16="http://schemas.microsoft.com/office/drawing/2014/main" id="{63C1B56F-BB97-425C-8B7C-49F489A0E7CB}"/>
              </a:ext>
            </a:extLst>
          </p:cNvPr>
          <p:cNvGraphicFramePr>
            <a:graphicFrameLocks noChangeAspect="1"/>
          </p:cNvGraphicFramePr>
          <p:nvPr>
            <p:extLst>
              <p:ext uri="{D42A27DB-BD31-4B8C-83A1-F6EECF244321}">
                <p14:modId xmlns:p14="http://schemas.microsoft.com/office/powerpoint/2010/main" val="274495951"/>
              </p:ext>
            </p:extLst>
          </p:nvPr>
        </p:nvGraphicFramePr>
        <p:xfrm>
          <a:off x="8065997" y="3548707"/>
          <a:ext cx="3913669" cy="2687476"/>
        </p:xfrm>
        <a:graphic>
          <a:graphicData uri="http://schemas.openxmlformats.org/presentationml/2006/ole">
            <mc:AlternateContent xmlns:mc="http://schemas.openxmlformats.org/markup-compatibility/2006">
              <mc:Choice xmlns:v="urn:schemas-microsoft-com:vml" Requires="v">
                <p:oleObj spid="_x0000_s1046" name="Bitmap Image" r:id="rId5" imgW="1587600" imgH="1320840" progId="PBrush">
                  <p:embed/>
                </p:oleObj>
              </mc:Choice>
              <mc:Fallback>
                <p:oleObj name="Bitmap Image" r:id="rId5" imgW="1587600" imgH="1320840" progId="PBrush">
                  <p:embed/>
                  <p:pic>
                    <p:nvPicPr>
                      <p:cNvPr id="0" name=""/>
                      <p:cNvPicPr/>
                      <p:nvPr/>
                    </p:nvPicPr>
                    <p:blipFill>
                      <a:blip r:embed="rId6"/>
                      <a:stretch>
                        <a:fillRect/>
                      </a:stretch>
                    </p:blipFill>
                    <p:spPr>
                      <a:xfrm>
                        <a:off x="8065997" y="3548707"/>
                        <a:ext cx="3913669" cy="2687476"/>
                      </a:xfrm>
                      <a:prstGeom prst="rect">
                        <a:avLst/>
                      </a:prstGeom>
                    </p:spPr>
                  </p:pic>
                </p:oleObj>
              </mc:Fallback>
            </mc:AlternateContent>
          </a:graphicData>
        </a:graphic>
      </p:graphicFrame>
    </p:spTree>
    <p:extLst>
      <p:ext uri="{BB962C8B-B14F-4D97-AF65-F5344CB8AC3E}">
        <p14:creationId xmlns:p14="http://schemas.microsoft.com/office/powerpoint/2010/main" val="31784641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6D5FE-B3B2-4496-ADF7-0740E091AB95}"/>
              </a:ext>
            </a:extLst>
          </p:cNvPr>
          <p:cNvSpPr>
            <a:spLocks noGrp="1"/>
          </p:cNvSpPr>
          <p:nvPr>
            <p:ph type="title"/>
          </p:nvPr>
        </p:nvSpPr>
        <p:spPr/>
        <p:txBody>
          <a:bodyPr>
            <a:normAutofit/>
          </a:bodyPr>
          <a:lstStyle/>
          <a:p>
            <a:r>
              <a:rPr lang="en-US" sz="4400" dirty="0"/>
              <a:t>A* Search – Example 2</a:t>
            </a:r>
          </a:p>
        </p:txBody>
      </p:sp>
      <p:sp>
        <p:nvSpPr>
          <p:cNvPr id="3" name="Content Placeholder 2">
            <a:extLst>
              <a:ext uri="{FF2B5EF4-FFF2-40B4-BE49-F238E27FC236}">
                <a16:creationId xmlns:a16="http://schemas.microsoft.com/office/drawing/2014/main" id="{BBAE2AEB-D869-44B0-B367-953161F4A571}"/>
              </a:ext>
            </a:extLst>
          </p:cNvPr>
          <p:cNvSpPr>
            <a:spLocks noGrp="1"/>
          </p:cNvSpPr>
          <p:nvPr>
            <p:ph idx="1"/>
          </p:nvPr>
        </p:nvSpPr>
        <p:spPr/>
        <p:txBody>
          <a:bodyPr/>
          <a:lstStyle/>
          <a:p>
            <a:r>
              <a:rPr lang="en-US"/>
              <a:t>Consider the graph shown below and the heuristic table showing the used heuristic function</a:t>
            </a:r>
          </a:p>
        </p:txBody>
      </p:sp>
      <p:sp>
        <p:nvSpPr>
          <p:cNvPr id="4" name="Date Placeholder 3">
            <a:extLst>
              <a:ext uri="{FF2B5EF4-FFF2-40B4-BE49-F238E27FC236}">
                <a16:creationId xmlns:a16="http://schemas.microsoft.com/office/drawing/2014/main" id="{606FCB08-D512-4C3A-8DA3-5CA7D7D954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D4D7139-8248-492C-8E82-7068B6F7C347}"/>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174541A6-37CA-4FC2-ADBD-DC88B80619DE}"/>
              </a:ext>
            </a:extLst>
          </p:cNvPr>
          <p:cNvSpPr>
            <a:spLocks noGrp="1"/>
          </p:cNvSpPr>
          <p:nvPr>
            <p:ph type="sldNum" sz="quarter" idx="12"/>
          </p:nvPr>
        </p:nvSpPr>
        <p:spPr/>
        <p:txBody>
          <a:bodyPr/>
          <a:lstStyle/>
          <a:p>
            <a:fld id="{B7884E68-CE57-44C0-BE0F-84C629DF22D5}" type="slidenum">
              <a:rPr lang="en-US" smtClean="0"/>
              <a:t>57</a:t>
            </a:fld>
            <a:endParaRPr lang="en-US"/>
          </a:p>
        </p:txBody>
      </p:sp>
      <p:pic>
        <p:nvPicPr>
          <p:cNvPr id="7" name="Picture 6">
            <a:extLst>
              <a:ext uri="{FF2B5EF4-FFF2-40B4-BE49-F238E27FC236}">
                <a16:creationId xmlns:a16="http://schemas.microsoft.com/office/drawing/2014/main" id="{B4E56EE3-6426-4D26-B5A4-88DB7E9FFF47}"/>
              </a:ext>
            </a:extLst>
          </p:cNvPr>
          <p:cNvPicPr>
            <a:picLocks noChangeAspect="1"/>
          </p:cNvPicPr>
          <p:nvPr/>
        </p:nvPicPr>
        <p:blipFill>
          <a:blip r:embed="rId3"/>
          <a:stretch>
            <a:fillRect/>
          </a:stretch>
        </p:blipFill>
        <p:spPr>
          <a:xfrm>
            <a:off x="2039921" y="2653302"/>
            <a:ext cx="7810500" cy="3267075"/>
          </a:xfrm>
          <a:prstGeom prst="rect">
            <a:avLst/>
          </a:prstGeom>
        </p:spPr>
      </p:pic>
    </p:spTree>
    <p:extLst>
      <p:ext uri="{BB962C8B-B14F-4D97-AF65-F5344CB8AC3E}">
        <p14:creationId xmlns:p14="http://schemas.microsoft.com/office/powerpoint/2010/main" val="30402643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6D5FE-B3B2-4496-ADF7-0740E091AB95}"/>
              </a:ext>
            </a:extLst>
          </p:cNvPr>
          <p:cNvSpPr>
            <a:spLocks noGrp="1"/>
          </p:cNvSpPr>
          <p:nvPr>
            <p:ph type="title"/>
          </p:nvPr>
        </p:nvSpPr>
        <p:spPr/>
        <p:txBody>
          <a:bodyPr>
            <a:normAutofit/>
          </a:bodyPr>
          <a:lstStyle/>
          <a:p>
            <a:r>
              <a:rPr lang="en-US" sz="4400" dirty="0"/>
              <a:t>A* Search – Example 2</a:t>
            </a:r>
          </a:p>
        </p:txBody>
      </p:sp>
      <p:sp>
        <p:nvSpPr>
          <p:cNvPr id="4" name="Date Placeholder 3">
            <a:extLst>
              <a:ext uri="{FF2B5EF4-FFF2-40B4-BE49-F238E27FC236}">
                <a16:creationId xmlns:a16="http://schemas.microsoft.com/office/drawing/2014/main" id="{606FCB08-D512-4C3A-8DA3-5CA7D7D954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D4D7139-8248-492C-8E82-7068B6F7C347}"/>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174541A6-37CA-4FC2-ADBD-DC88B80619DE}"/>
              </a:ext>
            </a:extLst>
          </p:cNvPr>
          <p:cNvSpPr>
            <a:spLocks noGrp="1"/>
          </p:cNvSpPr>
          <p:nvPr>
            <p:ph type="sldNum" sz="quarter" idx="12"/>
          </p:nvPr>
        </p:nvSpPr>
        <p:spPr/>
        <p:txBody>
          <a:bodyPr/>
          <a:lstStyle/>
          <a:p>
            <a:fld id="{B7884E68-CE57-44C0-BE0F-84C629DF22D5}" type="slidenum">
              <a:rPr lang="en-US" smtClean="0"/>
              <a:t>58</a:t>
            </a:fld>
            <a:endParaRPr lang="en-US"/>
          </a:p>
        </p:txBody>
      </p:sp>
      <p:sp>
        <p:nvSpPr>
          <p:cNvPr id="10" name="Content Placeholder 2">
            <a:extLst>
              <a:ext uri="{FF2B5EF4-FFF2-40B4-BE49-F238E27FC236}">
                <a16:creationId xmlns:a16="http://schemas.microsoft.com/office/drawing/2014/main" id="{FF4665C9-EFDC-4022-AD47-AA2B6E759EE5}"/>
              </a:ext>
            </a:extLst>
          </p:cNvPr>
          <p:cNvSpPr>
            <a:spLocks noGrp="1"/>
          </p:cNvSpPr>
          <p:nvPr>
            <p:ph idx="1"/>
          </p:nvPr>
        </p:nvSpPr>
        <p:spPr>
          <a:xfrm>
            <a:off x="304799" y="1228153"/>
            <a:ext cx="5926319" cy="5021979"/>
          </a:xfrm>
        </p:spPr>
        <p:txBody>
          <a:bodyPr>
            <a:normAutofit fontScale="92500" lnSpcReduction="10000"/>
          </a:bodyPr>
          <a:lstStyle/>
          <a:p>
            <a:pPr marL="76198" indent="0">
              <a:spcBef>
                <a:spcPts val="0"/>
              </a:spcBef>
              <a:buNone/>
            </a:pPr>
            <a:r>
              <a:rPr lang="en-US" sz="2400"/>
              <a:t>1. Queue: [S]</a:t>
            </a:r>
          </a:p>
          <a:p>
            <a:pPr marL="76198" indent="0">
              <a:spcBef>
                <a:spcPts val="0"/>
              </a:spcBef>
              <a:buNone/>
            </a:pPr>
            <a:r>
              <a:rPr lang="en-US" sz="2400"/>
              <a:t>    Cost:       7</a:t>
            </a:r>
          </a:p>
          <a:p>
            <a:pPr marL="76198" indent="0">
              <a:spcBef>
                <a:spcPts val="0"/>
              </a:spcBef>
              <a:buNone/>
            </a:pPr>
            <a:r>
              <a:rPr lang="en-US" sz="2400"/>
              <a:t>2. Queue: [S,B] [S,A]</a:t>
            </a:r>
          </a:p>
          <a:p>
            <a:pPr marL="76198" indent="0">
              <a:spcBef>
                <a:spcPts val="0"/>
              </a:spcBef>
              <a:buNone/>
            </a:pPr>
            <a:r>
              <a:rPr lang="en-US" sz="2400"/>
              <a:t>    Cost:        6        7</a:t>
            </a:r>
          </a:p>
          <a:p>
            <a:pPr marL="76198" indent="0">
              <a:spcBef>
                <a:spcPts val="0"/>
              </a:spcBef>
              <a:buNone/>
            </a:pPr>
            <a:r>
              <a:rPr lang="en-US" sz="2400"/>
              <a:t>3. Queue: [S,A] [S,B,C]    </a:t>
            </a:r>
          </a:p>
          <a:p>
            <a:pPr marL="76198" indent="0">
              <a:spcBef>
                <a:spcPts val="0"/>
              </a:spcBef>
              <a:buNone/>
            </a:pPr>
            <a:r>
              <a:rPr lang="en-US" sz="2400"/>
              <a:t>    Cost:         7        7      </a:t>
            </a:r>
          </a:p>
          <a:p>
            <a:pPr marL="76198" indent="0">
              <a:spcBef>
                <a:spcPts val="0"/>
              </a:spcBef>
              <a:buNone/>
            </a:pPr>
            <a:r>
              <a:rPr lang="en-US" sz="2400"/>
              <a:t>4. Queue: [S,A,B] [S,A,C] [S,B,C] [S,A,G]    </a:t>
            </a:r>
          </a:p>
          <a:p>
            <a:pPr marL="76198" indent="0">
              <a:spcBef>
                <a:spcPts val="0"/>
              </a:spcBef>
              <a:buNone/>
            </a:pPr>
            <a:r>
              <a:rPr lang="en-US" sz="2400"/>
              <a:t>    Cost:           5           7          7          12   </a:t>
            </a:r>
          </a:p>
          <a:p>
            <a:pPr marL="76198" indent="0">
              <a:spcBef>
                <a:spcPts val="0"/>
              </a:spcBef>
              <a:buNone/>
            </a:pPr>
            <a:r>
              <a:rPr lang="en-US" sz="2400"/>
              <a:t>5. Queue: [S,A,B,C] [S,A,C] [S,B,C] [S,A,G] </a:t>
            </a:r>
          </a:p>
          <a:p>
            <a:pPr marL="76198" indent="0">
              <a:spcBef>
                <a:spcPts val="0"/>
              </a:spcBef>
              <a:buNone/>
            </a:pPr>
            <a:r>
              <a:rPr lang="en-US" sz="2400"/>
              <a:t>    Cost:           6              7          7          12     </a:t>
            </a:r>
          </a:p>
          <a:p>
            <a:pPr marL="76198" indent="0">
              <a:spcBef>
                <a:spcPts val="0"/>
              </a:spcBef>
              <a:buNone/>
            </a:pPr>
            <a:r>
              <a:rPr lang="en-US" sz="2400"/>
              <a:t>6. Queue: </a:t>
            </a:r>
            <a:r>
              <a:rPr lang="en-US" sz="2400">
                <a:solidFill>
                  <a:srgbClr val="FF0000"/>
                </a:solidFill>
              </a:rPr>
              <a:t>[S,A,C] </a:t>
            </a:r>
            <a:r>
              <a:rPr lang="en-US" sz="2400"/>
              <a:t>[S,B,C] [S,A,B,C,G] [S,A,G] </a:t>
            </a:r>
          </a:p>
          <a:p>
            <a:pPr marL="76198" indent="0">
              <a:spcBef>
                <a:spcPts val="0"/>
              </a:spcBef>
              <a:buNone/>
            </a:pPr>
            <a:r>
              <a:rPr lang="en-US" sz="2400"/>
              <a:t>    Cost:           7          7              8             12     </a:t>
            </a:r>
          </a:p>
          <a:p>
            <a:pPr marL="76198" indent="0">
              <a:spcBef>
                <a:spcPts val="0"/>
              </a:spcBef>
              <a:buNone/>
            </a:pPr>
            <a:r>
              <a:rPr lang="en-US" sz="2400"/>
              <a:t>7. Queue: </a:t>
            </a:r>
            <a:r>
              <a:rPr lang="en-US" sz="2400">
                <a:solidFill>
                  <a:srgbClr val="FF0000"/>
                </a:solidFill>
              </a:rPr>
              <a:t>[S,B,C]</a:t>
            </a:r>
            <a:r>
              <a:rPr lang="en-US" sz="2400"/>
              <a:t> [S,A,B,C,G] [S,A,G] </a:t>
            </a:r>
          </a:p>
          <a:p>
            <a:pPr marL="76198" indent="0">
              <a:spcBef>
                <a:spcPts val="0"/>
              </a:spcBef>
              <a:buNone/>
            </a:pPr>
            <a:r>
              <a:rPr lang="en-US" sz="2400"/>
              <a:t>    Cost:           7              8            12                              </a:t>
            </a:r>
          </a:p>
          <a:p>
            <a:pPr marL="76198" indent="0">
              <a:spcBef>
                <a:spcPts val="0"/>
              </a:spcBef>
              <a:buNone/>
            </a:pPr>
            <a:r>
              <a:rPr lang="en-US" sz="2400"/>
              <a:t>8. Queue: [S,A,B,C,G] [S,A,G] </a:t>
            </a:r>
          </a:p>
          <a:p>
            <a:pPr marL="76198" indent="0">
              <a:spcBef>
                <a:spcPts val="0"/>
              </a:spcBef>
              <a:buNone/>
            </a:pPr>
            <a:r>
              <a:rPr lang="en-US" sz="2400"/>
              <a:t>    Cost:              8             12 </a:t>
            </a:r>
          </a:p>
        </p:txBody>
      </p:sp>
      <p:pic>
        <p:nvPicPr>
          <p:cNvPr id="13" name="Picture 12">
            <a:extLst>
              <a:ext uri="{FF2B5EF4-FFF2-40B4-BE49-F238E27FC236}">
                <a16:creationId xmlns:a16="http://schemas.microsoft.com/office/drawing/2014/main" id="{B94D50F2-9AF1-4D9D-9118-BBB292B85410}"/>
              </a:ext>
            </a:extLst>
          </p:cNvPr>
          <p:cNvPicPr>
            <a:picLocks noChangeAspect="1"/>
          </p:cNvPicPr>
          <p:nvPr/>
        </p:nvPicPr>
        <p:blipFill>
          <a:blip r:embed="rId3"/>
          <a:stretch>
            <a:fillRect/>
          </a:stretch>
        </p:blipFill>
        <p:spPr>
          <a:xfrm>
            <a:off x="5476973" y="1123326"/>
            <a:ext cx="2573520" cy="2828925"/>
          </a:xfrm>
          <a:prstGeom prst="rect">
            <a:avLst/>
          </a:prstGeom>
        </p:spPr>
      </p:pic>
      <p:pic>
        <p:nvPicPr>
          <p:cNvPr id="14" name="Picture 13">
            <a:extLst>
              <a:ext uri="{FF2B5EF4-FFF2-40B4-BE49-F238E27FC236}">
                <a16:creationId xmlns:a16="http://schemas.microsoft.com/office/drawing/2014/main" id="{54A631A4-F866-401F-95F9-3827D50AF3F6}"/>
              </a:ext>
            </a:extLst>
          </p:cNvPr>
          <p:cNvPicPr>
            <a:picLocks noChangeAspect="1"/>
          </p:cNvPicPr>
          <p:nvPr/>
        </p:nvPicPr>
        <p:blipFill>
          <a:blip r:embed="rId4"/>
          <a:stretch>
            <a:fillRect/>
          </a:stretch>
        </p:blipFill>
        <p:spPr>
          <a:xfrm>
            <a:off x="5854044" y="4057078"/>
            <a:ext cx="1923069" cy="2193054"/>
          </a:xfrm>
          <a:prstGeom prst="rect">
            <a:avLst/>
          </a:prstGeom>
        </p:spPr>
      </p:pic>
      <p:pic>
        <p:nvPicPr>
          <p:cNvPr id="15" name="Picture 14">
            <a:extLst>
              <a:ext uri="{FF2B5EF4-FFF2-40B4-BE49-F238E27FC236}">
                <a16:creationId xmlns:a16="http://schemas.microsoft.com/office/drawing/2014/main" id="{21A442C8-73D2-4E3F-AB94-663B8D2A7258}"/>
              </a:ext>
            </a:extLst>
          </p:cNvPr>
          <p:cNvPicPr>
            <a:picLocks noChangeAspect="1"/>
          </p:cNvPicPr>
          <p:nvPr/>
        </p:nvPicPr>
        <p:blipFill>
          <a:blip r:embed="rId5"/>
          <a:stretch>
            <a:fillRect/>
          </a:stretch>
        </p:blipFill>
        <p:spPr>
          <a:xfrm>
            <a:off x="8035049" y="1156413"/>
            <a:ext cx="3955846" cy="5114925"/>
          </a:xfrm>
          <a:prstGeom prst="rect">
            <a:avLst/>
          </a:prstGeom>
        </p:spPr>
      </p:pic>
    </p:spTree>
    <p:extLst>
      <p:ext uri="{BB962C8B-B14F-4D97-AF65-F5344CB8AC3E}">
        <p14:creationId xmlns:p14="http://schemas.microsoft.com/office/powerpoint/2010/main" val="6881717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F40E6-9DD8-4D4C-8F13-A400BBC49541}"/>
              </a:ext>
            </a:extLst>
          </p:cNvPr>
          <p:cNvSpPr>
            <a:spLocks noGrp="1"/>
          </p:cNvSpPr>
          <p:nvPr>
            <p:ph type="title"/>
          </p:nvPr>
        </p:nvSpPr>
        <p:spPr/>
        <p:txBody>
          <a:bodyPr>
            <a:normAutofit fontScale="90000"/>
          </a:bodyPr>
          <a:lstStyle/>
          <a:p>
            <a:r>
              <a:rPr lang="en-US"/>
              <a:t>A* Search</a:t>
            </a:r>
          </a:p>
        </p:txBody>
      </p:sp>
      <p:sp>
        <p:nvSpPr>
          <p:cNvPr id="3" name="Content Placeholder 2">
            <a:extLst>
              <a:ext uri="{FF2B5EF4-FFF2-40B4-BE49-F238E27FC236}">
                <a16:creationId xmlns:a16="http://schemas.microsoft.com/office/drawing/2014/main" id="{ACDBB2DF-EF66-4259-9E1B-A8B40BF9768C}"/>
              </a:ext>
            </a:extLst>
          </p:cNvPr>
          <p:cNvSpPr>
            <a:spLocks noGrp="1"/>
          </p:cNvSpPr>
          <p:nvPr>
            <p:ph idx="1"/>
          </p:nvPr>
        </p:nvSpPr>
        <p:spPr>
          <a:xfrm>
            <a:off x="304800" y="1228154"/>
            <a:ext cx="11582400" cy="2014220"/>
          </a:xfrm>
        </p:spPr>
        <p:txBody>
          <a:bodyPr>
            <a:normAutofit fontScale="92500" lnSpcReduction="20000"/>
          </a:bodyPr>
          <a:lstStyle/>
          <a:p>
            <a:r>
              <a:rPr lang="en-US"/>
              <a:t>Properties of A* search:</a:t>
            </a:r>
          </a:p>
          <a:p>
            <a:pPr lvl="1"/>
            <a:r>
              <a:rPr lang="en-US"/>
              <a:t>If a solution exists for the given problem, the first solution found by A* is an optimal solution.</a:t>
            </a:r>
          </a:p>
          <a:p>
            <a:pPr lvl="1"/>
            <a:r>
              <a:rPr lang="en-US"/>
              <a:t>A* is also </a:t>
            </a:r>
            <a:r>
              <a:rPr lang="en-US">
                <a:solidFill>
                  <a:srgbClr val="FF0000"/>
                </a:solidFill>
              </a:rPr>
              <a:t>complete</a:t>
            </a:r>
            <a:r>
              <a:rPr lang="en-US"/>
              <a:t> algorithm, meaning if a solution exists, the answer is bound to be found in a finite amount of time.</a:t>
            </a:r>
          </a:p>
          <a:p>
            <a:pPr marL="304793" lvl="1" indent="0">
              <a:buNone/>
            </a:pPr>
            <a:endParaRPr lang="en-US"/>
          </a:p>
        </p:txBody>
      </p:sp>
      <p:sp>
        <p:nvSpPr>
          <p:cNvPr id="4" name="Date Placeholder 3">
            <a:extLst>
              <a:ext uri="{FF2B5EF4-FFF2-40B4-BE49-F238E27FC236}">
                <a16:creationId xmlns:a16="http://schemas.microsoft.com/office/drawing/2014/main" id="{3A2A4ABC-2722-4CF6-8C13-D69AE2E37C4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662428F-AB68-4FCE-98ED-AEF23958DECB}"/>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674552C2-8EEA-4661-BA96-5CC5B6736F6A}"/>
              </a:ext>
            </a:extLst>
          </p:cNvPr>
          <p:cNvSpPr>
            <a:spLocks noGrp="1"/>
          </p:cNvSpPr>
          <p:nvPr>
            <p:ph type="sldNum" sz="quarter" idx="12"/>
          </p:nvPr>
        </p:nvSpPr>
        <p:spPr/>
        <p:txBody>
          <a:bodyPr/>
          <a:lstStyle/>
          <a:p>
            <a:fld id="{B7884E68-CE57-44C0-BE0F-84C629DF22D5}" type="slidenum">
              <a:rPr lang="en-US" smtClean="0"/>
              <a:t>59</a:t>
            </a:fld>
            <a:endParaRPr lang="en-US"/>
          </a:p>
        </p:txBody>
      </p:sp>
      <p:graphicFrame>
        <p:nvGraphicFramePr>
          <p:cNvPr id="7" name="Table 7">
            <a:extLst>
              <a:ext uri="{FF2B5EF4-FFF2-40B4-BE49-F238E27FC236}">
                <a16:creationId xmlns:a16="http://schemas.microsoft.com/office/drawing/2014/main" id="{31DD25A8-61E0-46A7-A787-63CB19A3047A}"/>
              </a:ext>
            </a:extLst>
          </p:cNvPr>
          <p:cNvGraphicFramePr>
            <a:graphicFrameLocks noGrp="1"/>
          </p:cNvGraphicFramePr>
          <p:nvPr>
            <p:extLst>
              <p:ext uri="{D42A27DB-BD31-4B8C-83A1-F6EECF244321}">
                <p14:modId xmlns:p14="http://schemas.microsoft.com/office/powerpoint/2010/main" val="4075217875"/>
              </p:ext>
            </p:extLst>
          </p:nvPr>
        </p:nvGraphicFramePr>
        <p:xfrm>
          <a:off x="499621" y="3232501"/>
          <a:ext cx="11279217" cy="3017520"/>
        </p:xfrm>
        <a:graphic>
          <a:graphicData uri="http://schemas.openxmlformats.org/drawingml/2006/table">
            <a:tbl>
              <a:tblPr firstRow="1" bandRow="1">
                <a:tableStyleId>{5940675A-B579-460E-94D1-54222C63F5DA}</a:tableStyleId>
              </a:tblPr>
              <a:tblGrid>
                <a:gridCol w="6384324">
                  <a:extLst>
                    <a:ext uri="{9D8B030D-6E8A-4147-A177-3AD203B41FA5}">
                      <a16:colId xmlns:a16="http://schemas.microsoft.com/office/drawing/2014/main" val="3386823742"/>
                    </a:ext>
                  </a:extLst>
                </a:gridCol>
                <a:gridCol w="4894893">
                  <a:extLst>
                    <a:ext uri="{9D8B030D-6E8A-4147-A177-3AD203B41FA5}">
                      <a16:colId xmlns:a16="http://schemas.microsoft.com/office/drawing/2014/main" val="3199957272"/>
                    </a:ext>
                  </a:extLst>
                </a:gridCol>
              </a:tblGrid>
              <a:tr h="370840">
                <a:tc>
                  <a:txBody>
                    <a:bodyPr/>
                    <a:lstStyle/>
                    <a:p>
                      <a:pPr algn="ctr"/>
                      <a:r>
                        <a:rPr lang="en-US" sz="2400" b="1"/>
                        <a:t>Advantages of A* Search</a:t>
                      </a:r>
                    </a:p>
                  </a:txBody>
                  <a:tcPr>
                    <a:solidFill>
                      <a:schemeClr val="accent6">
                        <a:lumMod val="20000"/>
                        <a:lumOff val="80000"/>
                      </a:schemeClr>
                    </a:solidFill>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400" b="1"/>
                        <a:t>Disadvantages of A* Search</a:t>
                      </a:r>
                    </a:p>
                  </a:txBody>
                  <a:tcPr>
                    <a:solidFill>
                      <a:schemeClr val="accent6">
                        <a:lumMod val="20000"/>
                        <a:lumOff val="80000"/>
                      </a:schemeClr>
                    </a:solidFill>
                  </a:tcPr>
                </a:tc>
                <a:extLst>
                  <a:ext uri="{0D108BD9-81ED-4DB2-BD59-A6C34878D82A}">
                    <a16:rowId xmlns:a16="http://schemas.microsoft.com/office/drawing/2014/main" val="1443097141"/>
                  </a:ext>
                </a:extLst>
              </a:tr>
              <a:tr h="370840">
                <a:tc>
                  <a:txBody>
                    <a:bodyPr/>
                    <a:lstStyle/>
                    <a:p>
                      <a:r>
                        <a:rPr lang="en-US" sz="2400"/>
                        <a:t>It is optimal search algorithm in terms of heuristics</a:t>
                      </a:r>
                    </a:p>
                  </a:txBody>
                  <a:tcPr>
                    <a:solidFill>
                      <a:schemeClr val="bg1">
                        <a:lumMod val="95000"/>
                      </a:schemeClr>
                    </a:solidFill>
                  </a:tcPr>
                </a:tc>
                <a:tc rowSpan="2">
                  <a:txBody>
                    <a:bodyPr/>
                    <a:lstStyle/>
                    <a:p>
                      <a:r>
                        <a:rPr lang="en-US" sz="2400"/>
                        <a:t>This algorithm is complete if the branching factor is finite, and every action has fixed cost</a:t>
                      </a:r>
                    </a:p>
                  </a:txBody>
                  <a:tcPr>
                    <a:solidFill>
                      <a:schemeClr val="bg1">
                        <a:lumMod val="95000"/>
                      </a:schemeClr>
                    </a:solidFill>
                  </a:tcPr>
                </a:tc>
                <a:extLst>
                  <a:ext uri="{0D108BD9-81ED-4DB2-BD59-A6C34878D82A}">
                    <a16:rowId xmlns:a16="http://schemas.microsoft.com/office/drawing/2014/main" val="2492914876"/>
                  </a:ext>
                </a:extLst>
              </a:tr>
              <a:tr h="0">
                <a:tc>
                  <a:txBody>
                    <a:bodyPr/>
                    <a:lstStyle/>
                    <a:p>
                      <a:r>
                        <a:rPr lang="en-US" sz="2400"/>
                        <a:t>It is one of the best heuristic search techniques</a:t>
                      </a:r>
                    </a:p>
                  </a:txBody>
                  <a:tcPr/>
                </a:tc>
                <a:tc vMerge="1">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lang="en-US"/>
                    </a:p>
                  </a:txBody>
                  <a:tcPr/>
                </a:tc>
                <a:extLst>
                  <a:ext uri="{0D108BD9-81ED-4DB2-BD59-A6C34878D82A}">
                    <a16:rowId xmlns:a16="http://schemas.microsoft.com/office/drawing/2014/main" val="3213301670"/>
                  </a:ext>
                </a:extLst>
              </a:tr>
              <a:tr h="370840">
                <a:tc>
                  <a:txBody>
                    <a:bodyPr/>
                    <a:lstStyle/>
                    <a:p>
                      <a:r>
                        <a:rPr lang="en-US" sz="2400"/>
                        <a:t>It is used to solve complex search problems</a:t>
                      </a:r>
                    </a:p>
                  </a:txBody>
                  <a:tcPr>
                    <a:solidFill>
                      <a:schemeClr val="bg1">
                        <a:lumMod val="95000"/>
                      </a:schemeClr>
                    </a:solidFill>
                  </a:tcPr>
                </a:tc>
                <a:tc rowSpan="2">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400"/>
                        <a:t>The performance of A* search is dependent on accuracy of heuristic algorithm used</a:t>
                      </a:r>
                    </a:p>
                  </a:txBody>
                  <a:tcPr/>
                </a:tc>
                <a:extLst>
                  <a:ext uri="{0D108BD9-81ED-4DB2-BD59-A6C34878D82A}">
                    <a16:rowId xmlns:a16="http://schemas.microsoft.com/office/drawing/2014/main" val="4101665650"/>
                  </a:ext>
                </a:extLst>
              </a:tr>
              <a:tr h="370840">
                <a:tc>
                  <a:txBody>
                    <a:bodyPr/>
                    <a:lstStyle/>
                    <a:p>
                      <a:r>
                        <a:rPr lang="en-US" sz="2400"/>
                        <a:t>There is no other optimal algorithm guaranteed to extend fewer nodes than A*</a:t>
                      </a:r>
                    </a:p>
                  </a:txBody>
                  <a:tcPr/>
                </a:tc>
                <a:tc vMerge="1">
                  <a:txBody>
                    <a:bodyPr/>
                    <a:lstStyle/>
                    <a:p>
                      <a:endParaRPr lang="en-US"/>
                    </a:p>
                  </a:txBody>
                  <a:tcPr/>
                </a:tc>
                <a:extLst>
                  <a:ext uri="{0D108BD9-81ED-4DB2-BD59-A6C34878D82A}">
                    <a16:rowId xmlns:a16="http://schemas.microsoft.com/office/drawing/2014/main" val="2088319131"/>
                  </a:ext>
                </a:extLst>
              </a:tr>
            </a:tbl>
          </a:graphicData>
        </a:graphic>
      </p:graphicFrame>
    </p:spTree>
    <p:extLst>
      <p:ext uri="{BB962C8B-B14F-4D97-AF65-F5344CB8AC3E}">
        <p14:creationId xmlns:p14="http://schemas.microsoft.com/office/powerpoint/2010/main" val="2830163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3EB56-C8CC-47B1-A843-13592E2BE73B}"/>
              </a:ext>
            </a:extLst>
          </p:cNvPr>
          <p:cNvSpPr>
            <a:spLocks noGrp="1"/>
          </p:cNvSpPr>
          <p:nvPr>
            <p:ph type="title"/>
          </p:nvPr>
        </p:nvSpPr>
        <p:spPr/>
        <p:txBody>
          <a:bodyPr>
            <a:normAutofit fontScale="90000"/>
          </a:bodyPr>
          <a:lstStyle/>
          <a:p>
            <a:r>
              <a:rPr lang="en-US"/>
              <a:t>Graph Terminology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B03C0A-9935-4311-8977-F4A10E472008}"/>
                  </a:ext>
                </a:extLst>
              </p:cNvPr>
              <p:cNvSpPr>
                <a:spLocks noGrp="1"/>
              </p:cNvSpPr>
              <p:nvPr>
                <p:ph idx="1"/>
              </p:nvPr>
            </p:nvSpPr>
            <p:spPr>
              <a:xfrm>
                <a:off x="304800" y="1228153"/>
                <a:ext cx="7759760" cy="5021979"/>
              </a:xfrm>
            </p:spPr>
            <p:txBody>
              <a:bodyPr>
                <a:normAutofit fontScale="92500" lnSpcReduction="20000"/>
              </a:bodyPr>
              <a:lstStyle/>
              <a:p>
                <a:pPr marL="457200" indent="-381000"/>
                <a:r>
                  <a:rPr lang="en-US"/>
                  <a:t>Having directed graph </a:t>
                </a:r>
                <a14:m>
                  <m:oMath xmlns:m="http://schemas.openxmlformats.org/officeDocument/2006/math">
                    <m:r>
                      <a:rPr lang="en-US" i="1" dirty="0" smtClean="0">
                        <a:latin typeface="Cambria Math" panose="02040503050406030204" pitchFamily="18" charset="0"/>
                      </a:rPr>
                      <m:t>𝐺</m:t>
                    </m:r>
                    <m:r>
                      <a:rPr lang="en-US" i="1" dirty="0" smtClean="0">
                        <a:latin typeface="Cambria Math" panose="02040503050406030204" pitchFamily="18" charset="0"/>
                      </a:rPr>
                      <m:t> = (</m:t>
                    </m:r>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𝐸</m:t>
                    </m:r>
                    <m:r>
                      <a:rPr lang="en-US" i="1" dirty="0" smtClean="0">
                        <a:latin typeface="Cambria Math" panose="02040503050406030204" pitchFamily="18" charset="0"/>
                      </a:rPr>
                      <m:t>)</m:t>
                    </m:r>
                  </m:oMath>
                </a14:m>
                <a:r>
                  <a:rPr lang="en-US"/>
                  <a:t>, if there is an edge from vertex </a:t>
                </a:r>
                <a14:m>
                  <m:oMath xmlns:m="http://schemas.openxmlformats.org/officeDocument/2006/math">
                    <m:r>
                      <a:rPr lang="en-US" i="1" dirty="0" smtClean="0">
                        <a:latin typeface="Cambria Math" panose="02040503050406030204" pitchFamily="18" charset="0"/>
                      </a:rPr>
                      <m:t>𝑢</m:t>
                    </m:r>
                  </m:oMath>
                </a14:m>
                <a:r>
                  <a:rPr lang="en-US"/>
                  <a:t> to vertex </a:t>
                </a:r>
                <a14:m>
                  <m:oMath xmlns:m="http://schemas.openxmlformats.org/officeDocument/2006/math">
                    <m:r>
                      <a:rPr lang="en-US" i="1" dirty="0" smtClean="0">
                        <a:latin typeface="Cambria Math" panose="02040503050406030204" pitchFamily="18" charset="0"/>
                      </a:rPr>
                      <m:t>𝑣</m:t>
                    </m:r>
                  </m:oMath>
                </a14:m>
                <a:r>
                  <a:rPr lang="en-US"/>
                  <a:t>, then </a:t>
                </a:r>
                <a14:m>
                  <m:oMath xmlns:m="http://schemas.openxmlformats.org/officeDocument/2006/math">
                    <m:r>
                      <a:rPr lang="en-US" i="1" dirty="0">
                        <a:latin typeface="Cambria Math" panose="02040503050406030204" pitchFamily="18" charset="0"/>
                      </a:rPr>
                      <m:t>𝑢</m:t>
                    </m:r>
                  </m:oMath>
                </a14:m>
                <a:r>
                  <a:rPr lang="en-US"/>
                  <a:t> is a (direct) </a:t>
                </a:r>
                <a:r>
                  <a:rPr lang="en-US">
                    <a:solidFill>
                      <a:srgbClr val="FF0000"/>
                    </a:solidFill>
                  </a:rPr>
                  <a:t>predecessor</a:t>
                </a:r>
                <a:r>
                  <a:rPr lang="en-US"/>
                  <a:t> of </a:t>
                </a:r>
                <a14:m>
                  <m:oMath xmlns:m="http://schemas.openxmlformats.org/officeDocument/2006/math">
                    <m:r>
                      <a:rPr lang="en-US" i="1" dirty="0">
                        <a:latin typeface="Cambria Math" panose="02040503050406030204" pitchFamily="18" charset="0"/>
                      </a:rPr>
                      <m:t>𝑣</m:t>
                    </m:r>
                  </m:oMath>
                </a14:m>
                <a:r>
                  <a:rPr lang="en-US"/>
                  <a:t> and </a:t>
                </a:r>
                <a14:m>
                  <m:oMath xmlns:m="http://schemas.openxmlformats.org/officeDocument/2006/math">
                    <m:r>
                      <a:rPr lang="en-US" i="1" dirty="0">
                        <a:latin typeface="Cambria Math" panose="02040503050406030204" pitchFamily="18" charset="0"/>
                      </a:rPr>
                      <m:t>𝑣</m:t>
                    </m:r>
                  </m:oMath>
                </a14:m>
                <a:r>
                  <a:rPr lang="en-US"/>
                  <a:t> is a (direct) </a:t>
                </a:r>
                <a:r>
                  <a:rPr lang="en-US">
                    <a:solidFill>
                      <a:srgbClr val="FF0000"/>
                    </a:solidFill>
                  </a:rPr>
                  <a:t>successor</a:t>
                </a:r>
                <a:r>
                  <a:rPr lang="en-US"/>
                  <a:t> of </a:t>
                </a:r>
                <a14:m>
                  <m:oMath xmlns:m="http://schemas.openxmlformats.org/officeDocument/2006/math">
                    <m:r>
                      <a:rPr lang="en-US" i="1" dirty="0">
                        <a:latin typeface="Cambria Math" panose="02040503050406030204" pitchFamily="18" charset="0"/>
                      </a:rPr>
                      <m:t>𝑢</m:t>
                    </m:r>
                  </m:oMath>
                </a14:m>
                <a:r>
                  <a:rPr lang="en-US"/>
                  <a:t>. </a:t>
                </a:r>
              </a:p>
              <a:p>
                <a:pPr marL="761993" lvl="1" indent="-381000"/>
                <a:r>
                  <a:rPr lang="en-US"/>
                  <a:t>We denote Γ(u) as a </a:t>
                </a:r>
                <a:r>
                  <a:rPr lang="en-US">
                    <a:solidFill>
                      <a:srgbClr val="FF0000"/>
                    </a:solidFill>
                  </a:rPr>
                  <a:t>set of successors </a:t>
                </a:r>
                <a:r>
                  <a:rPr lang="en-US"/>
                  <a:t>of vertex </a:t>
                </a:r>
                <a14:m>
                  <m:oMath xmlns:m="http://schemas.openxmlformats.org/officeDocument/2006/math">
                    <m:r>
                      <a:rPr lang="en-US" i="1" dirty="0" smtClean="0">
                        <a:latin typeface="Cambria Math" panose="02040503050406030204" pitchFamily="18" charset="0"/>
                      </a:rPr>
                      <m:t>𝑢</m:t>
                    </m:r>
                  </m:oMath>
                </a14:m>
                <a:r>
                  <a:rPr lang="en-US"/>
                  <a:t>. </a:t>
                </a:r>
              </a:p>
              <a:p>
                <a:pPr marL="761993" lvl="1" indent="-381000"/>
                <a14:m>
                  <m:oMath xmlns:m="http://schemas.openxmlformats.org/officeDocument/2006/math">
                    <m:r>
                      <m:rPr>
                        <m:sty m:val="p"/>
                      </m:rPr>
                      <a:rPr lang="en-US" i="0" dirty="0" smtClean="0">
                        <a:latin typeface="Cambria Math" panose="02040503050406030204" pitchFamily="18" charset="0"/>
                      </a:rPr>
                      <m:t>Γ</m:t>
                    </m:r>
                    <m:r>
                      <a:rPr lang="en-US" i="1" dirty="0" smtClean="0">
                        <a:latin typeface="Cambria Math" panose="02040503050406030204" pitchFamily="18" charset="0"/>
                      </a:rPr>
                      <m:t>(</m:t>
                    </m:r>
                    <m:r>
                      <a:rPr lang="en-US" i="1" dirty="0" smtClean="0">
                        <a:latin typeface="Cambria Math" panose="02040503050406030204" pitchFamily="18" charset="0"/>
                      </a:rPr>
                      <m:t>𝑢</m:t>
                    </m:r>
                    <m:r>
                      <a:rPr lang="en-US" i="1" dirty="0" smtClean="0">
                        <a:latin typeface="Cambria Math" panose="02040503050406030204" pitchFamily="18" charset="0"/>
                      </a:rPr>
                      <m:t>) = {</m:t>
                    </m:r>
                    <m:r>
                      <a:rPr lang="en-US" i="1" dirty="0" smtClean="0">
                        <a:latin typeface="Cambria Math" panose="02040503050406030204" pitchFamily="18" charset="0"/>
                      </a:rPr>
                      <m:t>𝑣</m:t>
                    </m:r>
                    <m:r>
                      <a:rPr lang="en-US" i="1" dirty="0" smtClean="0">
                        <a:latin typeface="Cambria Math" panose="02040503050406030204" pitchFamily="18" charset="0"/>
                      </a:rPr>
                      <m:t> ∈ </m:t>
                    </m:r>
                    <m:r>
                      <a:rPr lang="en-US" i="1" dirty="0" smtClean="0">
                        <a:latin typeface="Cambria Math" panose="02040503050406030204" pitchFamily="18" charset="0"/>
                      </a:rPr>
                      <m:t>𝑉</m:t>
                    </m:r>
                    <m:r>
                      <a:rPr lang="en-US" i="1" dirty="0" smtClean="0">
                        <a:latin typeface="Cambria Math" panose="02040503050406030204" pitchFamily="18" charset="0"/>
                      </a:rPr>
                      <m:t>|(</m:t>
                    </m:r>
                    <m:r>
                      <a:rPr lang="en-US" i="1" dirty="0" smtClean="0">
                        <a:latin typeface="Cambria Math" panose="02040503050406030204" pitchFamily="18" charset="0"/>
                      </a:rPr>
                      <m:t>𝑢</m:t>
                    </m:r>
                    <m:r>
                      <a:rPr lang="en-US" i="1" dirty="0" smtClean="0">
                        <a:latin typeface="Cambria Math" panose="02040503050406030204" pitchFamily="18" charset="0"/>
                      </a:rPr>
                      <m:t>, </m:t>
                    </m:r>
                    <m:r>
                      <a:rPr lang="en-US" i="1" dirty="0" smtClean="0">
                        <a:latin typeface="Cambria Math" panose="02040503050406030204" pitchFamily="18" charset="0"/>
                      </a:rPr>
                      <m:t>𝑣</m:t>
                    </m:r>
                    <m:r>
                      <a:rPr lang="en-US" i="1" dirty="0" smtClean="0">
                        <a:latin typeface="Cambria Math" panose="02040503050406030204" pitchFamily="18" charset="0"/>
                      </a:rPr>
                      <m:t>) ∈ </m:t>
                    </m:r>
                    <m:r>
                      <a:rPr lang="en-US" i="1" dirty="0" smtClean="0">
                        <a:latin typeface="Cambria Math" panose="02040503050406030204" pitchFamily="18" charset="0"/>
                      </a:rPr>
                      <m:t>𝐸</m:t>
                    </m:r>
                    <m:r>
                      <a:rPr lang="en-US" i="1" dirty="0" smtClean="0">
                        <a:latin typeface="Cambria Math" panose="02040503050406030204" pitchFamily="18" charset="0"/>
                      </a:rPr>
                      <m:t>}</m:t>
                    </m:r>
                  </m:oMath>
                </a14:m>
                <a:r>
                  <a:rPr lang="en-US"/>
                  <a:t>. </a:t>
                </a:r>
              </a:p>
              <a:p>
                <a:pPr marL="457200" indent="-381000"/>
                <a:r>
                  <a:rPr lang="en-US"/>
                  <a:t>Connected acyclic graph is called a </a:t>
                </a:r>
                <a:r>
                  <a:rPr lang="en-US">
                    <a:solidFill>
                      <a:srgbClr val="FF0000"/>
                    </a:solidFill>
                  </a:rPr>
                  <a:t>tree</a:t>
                </a:r>
                <a:r>
                  <a:rPr lang="en-US"/>
                  <a:t> (can be directed or undirected). </a:t>
                </a:r>
              </a:p>
              <a:p>
                <a:pPr marL="457200" indent="-381000"/>
                <a:r>
                  <a:rPr lang="en-US"/>
                  <a:t>A tree with one special singled out vertex labeled ”root” is called a </a:t>
                </a:r>
                <a:r>
                  <a:rPr lang="en-US">
                    <a:solidFill>
                      <a:srgbClr val="FF0000"/>
                    </a:solidFill>
                  </a:rPr>
                  <a:t>rooted tree</a:t>
                </a:r>
                <a:r>
                  <a:rPr lang="en-US"/>
                  <a:t>. </a:t>
                </a:r>
              </a:p>
              <a:p>
                <a:pPr marL="457200" indent="-381000"/>
                <a:r>
                  <a:rPr lang="en-US"/>
                  <a:t>A vertex in a directed tree such that Γ(u) = { } is called a </a:t>
                </a:r>
                <a:r>
                  <a:rPr lang="en-US">
                    <a:solidFill>
                      <a:srgbClr val="FF0000"/>
                    </a:solidFill>
                  </a:rPr>
                  <a:t>leaf</a:t>
                </a:r>
                <a:r>
                  <a:rPr lang="en-US"/>
                  <a:t>. </a:t>
                </a:r>
              </a:p>
            </p:txBody>
          </p:sp>
        </mc:Choice>
        <mc:Fallback xmlns="">
          <p:sp>
            <p:nvSpPr>
              <p:cNvPr id="3" name="Content Placeholder 2">
                <a:extLst>
                  <a:ext uri="{FF2B5EF4-FFF2-40B4-BE49-F238E27FC236}">
                    <a16:creationId xmlns:a16="http://schemas.microsoft.com/office/drawing/2014/main" id="{FBB03C0A-9935-4311-8977-F4A10E472008}"/>
                  </a:ext>
                </a:extLst>
              </p:cNvPr>
              <p:cNvSpPr>
                <a:spLocks noGrp="1" noRot="1" noChangeAspect="1" noMove="1" noResize="1" noEditPoints="1" noAdjustHandles="1" noChangeArrowheads="1" noChangeShapeType="1" noTextEdit="1"/>
              </p:cNvSpPr>
              <p:nvPr>
                <p:ph idx="1"/>
              </p:nvPr>
            </p:nvSpPr>
            <p:spPr>
              <a:xfrm>
                <a:off x="304800" y="1228153"/>
                <a:ext cx="7759760" cy="5021979"/>
              </a:xfrm>
              <a:blipFill>
                <a:blip r:embed="rId3"/>
                <a:stretch>
                  <a:fillRect l="-2042" t="-4248" r="-3378" b="-2549"/>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BB230F4-C12F-422C-A0E9-26D4D4060837}"/>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4CBB9920-0F49-4CFA-AE3D-B9CD7E0955B0}"/>
              </a:ext>
            </a:extLst>
          </p:cNvPr>
          <p:cNvSpPr>
            <a:spLocks noGrp="1"/>
          </p:cNvSpPr>
          <p:nvPr>
            <p:ph type="sldNum" sz="quarter" idx="12"/>
          </p:nvPr>
        </p:nvSpPr>
        <p:spPr/>
        <p:txBody>
          <a:bodyPr/>
          <a:lstStyle/>
          <a:p>
            <a:fld id="{B7884E68-CE57-44C0-BE0F-84C629DF22D5}" type="slidenum">
              <a:rPr lang="en-US" smtClean="0"/>
              <a:t>6</a:t>
            </a:fld>
            <a:endParaRPr lang="en-US"/>
          </a:p>
        </p:txBody>
      </p:sp>
      <p:pic>
        <p:nvPicPr>
          <p:cNvPr id="9" name="Picture 8">
            <a:extLst>
              <a:ext uri="{FF2B5EF4-FFF2-40B4-BE49-F238E27FC236}">
                <a16:creationId xmlns:a16="http://schemas.microsoft.com/office/drawing/2014/main" id="{2F4576CE-B75A-428A-A8FC-206DB4FF6775}"/>
              </a:ext>
            </a:extLst>
          </p:cNvPr>
          <p:cNvPicPr>
            <a:picLocks noChangeAspect="1"/>
          </p:cNvPicPr>
          <p:nvPr/>
        </p:nvPicPr>
        <p:blipFill>
          <a:blip r:embed="rId4"/>
          <a:stretch>
            <a:fillRect/>
          </a:stretch>
        </p:blipFill>
        <p:spPr>
          <a:xfrm>
            <a:off x="8418073" y="2692892"/>
            <a:ext cx="3383573" cy="2444708"/>
          </a:xfrm>
          <a:prstGeom prst="rect">
            <a:avLst/>
          </a:prstGeom>
        </p:spPr>
      </p:pic>
    </p:spTree>
    <p:extLst>
      <p:ext uri="{BB962C8B-B14F-4D97-AF65-F5344CB8AC3E}">
        <p14:creationId xmlns:p14="http://schemas.microsoft.com/office/powerpoint/2010/main" val="24760629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BAD8-0345-4293-8CA3-235901104762}"/>
              </a:ext>
            </a:extLst>
          </p:cNvPr>
          <p:cNvSpPr>
            <a:spLocks noGrp="1"/>
          </p:cNvSpPr>
          <p:nvPr>
            <p:ph type="title"/>
          </p:nvPr>
        </p:nvSpPr>
        <p:spPr/>
        <p:txBody>
          <a:bodyPr>
            <a:normAutofit fontScale="90000"/>
          </a:bodyPr>
          <a:lstStyle/>
          <a:p>
            <a:r>
              <a:rPr lang="en-US">
                <a:latin typeface="Corbel" panose="020B0503020204020204" pitchFamily="34" charset="0"/>
              </a:rPr>
              <a:t>Large Map with A*</a:t>
            </a:r>
          </a:p>
        </p:txBody>
      </p:sp>
      <p:sp>
        <p:nvSpPr>
          <p:cNvPr id="7" name="Text Placeholder 6">
            <a:extLst>
              <a:ext uri="{FF2B5EF4-FFF2-40B4-BE49-F238E27FC236}">
                <a16:creationId xmlns:a16="http://schemas.microsoft.com/office/drawing/2014/main" id="{CFBCEE6B-B41C-4B9D-BB14-E46C0F567FBB}"/>
              </a:ext>
            </a:extLst>
          </p:cNvPr>
          <p:cNvSpPr>
            <a:spLocks noGrp="1"/>
          </p:cNvSpPr>
          <p:nvPr>
            <p:ph type="body" idx="1"/>
          </p:nvPr>
        </p:nvSpPr>
        <p:spPr/>
        <p:txBody>
          <a:bodyPr>
            <a:normAutofit fontScale="85000" lnSpcReduction="20000"/>
          </a:bodyPr>
          <a:lstStyle/>
          <a:p>
            <a:r>
              <a:rPr lang="en-US" sz="3200" cap="none"/>
              <a:t>Find the optimum path between Arad and Bucharest using A*</a:t>
            </a:r>
          </a:p>
        </p:txBody>
      </p:sp>
      <p:pic>
        <p:nvPicPr>
          <p:cNvPr id="12" name="Content Placeholder 11" descr="Radar chart&#10;&#10;Description automatically generated with low confidence">
            <a:extLst>
              <a:ext uri="{FF2B5EF4-FFF2-40B4-BE49-F238E27FC236}">
                <a16:creationId xmlns:a16="http://schemas.microsoft.com/office/drawing/2014/main" id="{BA45317E-0EA2-4BFE-A746-EEAD296C692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05345" y="2191989"/>
            <a:ext cx="5683250" cy="3464016"/>
          </a:xfrm>
        </p:spPr>
      </p:pic>
      <p:graphicFrame>
        <p:nvGraphicFramePr>
          <p:cNvPr id="13" name="Table 13">
            <a:extLst>
              <a:ext uri="{FF2B5EF4-FFF2-40B4-BE49-F238E27FC236}">
                <a16:creationId xmlns:a16="http://schemas.microsoft.com/office/drawing/2014/main" id="{636542DF-10AB-4539-B1B7-9F9FE1CD139F}"/>
              </a:ext>
            </a:extLst>
          </p:cNvPr>
          <p:cNvGraphicFramePr>
            <a:graphicFrameLocks noGrp="1"/>
          </p:cNvGraphicFramePr>
          <p:nvPr>
            <p:ph sz="quarter" idx="4"/>
            <p:extLst>
              <p:ext uri="{D42A27DB-BD31-4B8C-83A1-F6EECF244321}">
                <p14:modId xmlns:p14="http://schemas.microsoft.com/office/powerpoint/2010/main" val="2604039653"/>
              </p:ext>
            </p:extLst>
          </p:nvPr>
        </p:nvGraphicFramePr>
        <p:xfrm>
          <a:off x="6235155" y="1275200"/>
          <a:ext cx="5651500" cy="4297680"/>
        </p:xfrm>
        <a:graphic>
          <a:graphicData uri="http://schemas.openxmlformats.org/drawingml/2006/table">
            <a:tbl>
              <a:tblPr firstRow="1" bandRow="1">
                <a:tableStyleId>{5C22544A-7EE6-4342-B048-85BDC9FD1C3A}</a:tableStyleId>
              </a:tblPr>
              <a:tblGrid>
                <a:gridCol w="1193014">
                  <a:extLst>
                    <a:ext uri="{9D8B030D-6E8A-4147-A177-3AD203B41FA5}">
                      <a16:colId xmlns:a16="http://schemas.microsoft.com/office/drawing/2014/main" val="442819068"/>
                    </a:ext>
                  </a:extLst>
                </a:gridCol>
                <a:gridCol w="1319753">
                  <a:extLst>
                    <a:ext uri="{9D8B030D-6E8A-4147-A177-3AD203B41FA5}">
                      <a16:colId xmlns:a16="http://schemas.microsoft.com/office/drawing/2014/main" val="2590538276"/>
                    </a:ext>
                  </a:extLst>
                </a:gridCol>
                <a:gridCol w="1725858">
                  <a:extLst>
                    <a:ext uri="{9D8B030D-6E8A-4147-A177-3AD203B41FA5}">
                      <a16:colId xmlns:a16="http://schemas.microsoft.com/office/drawing/2014/main" val="2914233606"/>
                    </a:ext>
                  </a:extLst>
                </a:gridCol>
                <a:gridCol w="1412875">
                  <a:extLst>
                    <a:ext uri="{9D8B030D-6E8A-4147-A177-3AD203B41FA5}">
                      <a16:colId xmlns:a16="http://schemas.microsoft.com/office/drawing/2014/main" val="2827203367"/>
                    </a:ext>
                  </a:extLst>
                </a:gridCol>
              </a:tblGrid>
              <a:tr h="600446">
                <a:tc>
                  <a:txBody>
                    <a:bodyPr/>
                    <a:lstStyle/>
                    <a:p>
                      <a:pPr algn="ctr"/>
                      <a:r>
                        <a:rPr lang="en-US"/>
                        <a:t>City</a:t>
                      </a:r>
                    </a:p>
                  </a:txBody>
                  <a:tcPr/>
                </a:tc>
                <a:tc>
                  <a:txBody>
                    <a:bodyPr/>
                    <a:lstStyle/>
                    <a:p>
                      <a:pPr algn="ctr"/>
                      <a:r>
                        <a:rPr lang="en-US"/>
                        <a:t>Distance to Bucharest</a:t>
                      </a:r>
                    </a:p>
                  </a:txBody>
                  <a:tcPr/>
                </a:tc>
                <a:tc>
                  <a:txBody>
                    <a:bodyPr/>
                    <a:lstStyle/>
                    <a:p>
                      <a:pPr algn="ctr"/>
                      <a:r>
                        <a:rPr lang="en-US"/>
                        <a:t>City</a:t>
                      </a:r>
                    </a:p>
                  </a:txBody>
                  <a:tcPr/>
                </a:tc>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t>Distance to Bucharest</a:t>
                      </a:r>
                    </a:p>
                  </a:txBody>
                  <a:tcPr/>
                </a:tc>
                <a:extLst>
                  <a:ext uri="{0D108BD9-81ED-4DB2-BD59-A6C34878D82A}">
                    <a16:rowId xmlns:a16="http://schemas.microsoft.com/office/drawing/2014/main" val="2900215123"/>
                  </a:ext>
                </a:extLst>
              </a:tr>
              <a:tr h="347878">
                <a:tc>
                  <a:txBody>
                    <a:bodyPr/>
                    <a:lstStyle/>
                    <a:p>
                      <a:pPr algn="ctr"/>
                      <a:r>
                        <a:rPr lang="en-US"/>
                        <a:t>Arad</a:t>
                      </a:r>
                    </a:p>
                  </a:txBody>
                  <a:tcPr/>
                </a:tc>
                <a:tc>
                  <a:txBody>
                    <a:bodyPr/>
                    <a:lstStyle/>
                    <a:p>
                      <a:pPr algn="ctr"/>
                      <a:r>
                        <a:rPr lang="en-US"/>
                        <a:t>366</a:t>
                      </a:r>
                    </a:p>
                  </a:txBody>
                  <a:tcPr/>
                </a:tc>
                <a:tc>
                  <a:txBody>
                    <a:bodyPr/>
                    <a:lstStyle/>
                    <a:p>
                      <a:pPr algn="ctr"/>
                      <a:r>
                        <a:rPr lang="en-US" err="1"/>
                        <a:t>Mehadia</a:t>
                      </a:r>
                      <a:endParaRPr lang="en-US"/>
                    </a:p>
                  </a:txBody>
                  <a:tcPr/>
                </a:tc>
                <a:tc>
                  <a:txBody>
                    <a:bodyPr/>
                    <a:lstStyle/>
                    <a:p>
                      <a:pPr algn="ctr"/>
                      <a:r>
                        <a:rPr lang="en-US"/>
                        <a:t>241</a:t>
                      </a:r>
                    </a:p>
                  </a:txBody>
                  <a:tcPr/>
                </a:tc>
                <a:extLst>
                  <a:ext uri="{0D108BD9-81ED-4DB2-BD59-A6C34878D82A}">
                    <a16:rowId xmlns:a16="http://schemas.microsoft.com/office/drawing/2014/main" val="1242382910"/>
                  </a:ext>
                </a:extLst>
              </a:tr>
              <a:tr h="347878">
                <a:tc>
                  <a:txBody>
                    <a:bodyPr/>
                    <a:lstStyle/>
                    <a:p>
                      <a:pPr algn="ctr"/>
                      <a:r>
                        <a:rPr lang="en-US"/>
                        <a:t>Bucharest</a:t>
                      </a:r>
                    </a:p>
                  </a:txBody>
                  <a:tcPr/>
                </a:tc>
                <a:tc>
                  <a:txBody>
                    <a:bodyPr/>
                    <a:lstStyle/>
                    <a:p>
                      <a:pPr algn="ctr"/>
                      <a:r>
                        <a:rPr lang="en-US"/>
                        <a:t>0</a:t>
                      </a:r>
                    </a:p>
                  </a:txBody>
                  <a:tcPr/>
                </a:tc>
                <a:tc>
                  <a:txBody>
                    <a:bodyPr/>
                    <a:lstStyle/>
                    <a:p>
                      <a:pPr algn="ctr"/>
                      <a:r>
                        <a:rPr lang="en-US" err="1"/>
                        <a:t>Neamt</a:t>
                      </a:r>
                      <a:endParaRPr lang="en-US"/>
                    </a:p>
                  </a:txBody>
                  <a:tcPr/>
                </a:tc>
                <a:tc>
                  <a:txBody>
                    <a:bodyPr/>
                    <a:lstStyle/>
                    <a:p>
                      <a:pPr algn="ctr"/>
                      <a:r>
                        <a:rPr lang="en-US"/>
                        <a:t>234</a:t>
                      </a:r>
                    </a:p>
                  </a:txBody>
                  <a:tcPr/>
                </a:tc>
                <a:extLst>
                  <a:ext uri="{0D108BD9-81ED-4DB2-BD59-A6C34878D82A}">
                    <a16:rowId xmlns:a16="http://schemas.microsoft.com/office/drawing/2014/main" val="4244454176"/>
                  </a:ext>
                </a:extLst>
              </a:tr>
              <a:tr h="347878">
                <a:tc>
                  <a:txBody>
                    <a:bodyPr/>
                    <a:lstStyle/>
                    <a:p>
                      <a:pPr algn="ctr"/>
                      <a:r>
                        <a:rPr lang="en-US"/>
                        <a:t>Craiova</a:t>
                      </a:r>
                    </a:p>
                  </a:txBody>
                  <a:tcPr/>
                </a:tc>
                <a:tc>
                  <a:txBody>
                    <a:bodyPr/>
                    <a:lstStyle/>
                    <a:p>
                      <a:pPr algn="ctr"/>
                      <a:r>
                        <a:rPr lang="en-US"/>
                        <a:t>160</a:t>
                      </a:r>
                    </a:p>
                  </a:txBody>
                  <a:tcPr/>
                </a:tc>
                <a:tc>
                  <a:txBody>
                    <a:bodyPr/>
                    <a:lstStyle/>
                    <a:p>
                      <a:pPr algn="ctr"/>
                      <a:r>
                        <a:rPr lang="en-US"/>
                        <a:t>Oradea</a:t>
                      </a:r>
                    </a:p>
                  </a:txBody>
                  <a:tcPr/>
                </a:tc>
                <a:tc>
                  <a:txBody>
                    <a:bodyPr/>
                    <a:lstStyle/>
                    <a:p>
                      <a:pPr algn="ctr"/>
                      <a:r>
                        <a:rPr lang="en-US"/>
                        <a:t>280</a:t>
                      </a:r>
                    </a:p>
                  </a:txBody>
                  <a:tcPr/>
                </a:tc>
                <a:extLst>
                  <a:ext uri="{0D108BD9-81ED-4DB2-BD59-A6C34878D82A}">
                    <a16:rowId xmlns:a16="http://schemas.microsoft.com/office/drawing/2014/main" val="2442648895"/>
                  </a:ext>
                </a:extLst>
              </a:tr>
              <a:tr h="347878">
                <a:tc>
                  <a:txBody>
                    <a:bodyPr/>
                    <a:lstStyle/>
                    <a:p>
                      <a:pPr algn="ctr"/>
                      <a:r>
                        <a:rPr lang="en-US" err="1"/>
                        <a:t>Drobeta</a:t>
                      </a:r>
                      <a:endParaRPr lang="en-US"/>
                    </a:p>
                  </a:txBody>
                  <a:tcPr/>
                </a:tc>
                <a:tc>
                  <a:txBody>
                    <a:bodyPr/>
                    <a:lstStyle/>
                    <a:p>
                      <a:pPr algn="ctr"/>
                      <a:r>
                        <a:rPr lang="en-US"/>
                        <a:t>242</a:t>
                      </a:r>
                    </a:p>
                  </a:txBody>
                  <a:tcPr/>
                </a:tc>
                <a:tc>
                  <a:txBody>
                    <a:bodyPr/>
                    <a:lstStyle/>
                    <a:p>
                      <a:pPr algn="ctr"/>
                      <a:r>
                        <a:rPr lang="en-US"/>
                        <a:t>Pitesti</a:t>
                      </a:r>
                    </a:p>
                  </a:txBody>
                  <a:tcPr/>
                </a:tc>
                <a:tc>
                  <a:txBody>
                    <a:bodyPr/>
                    <a:lstStyle/>
                    <a:p>
                      <a:pPr algn="ctr"/>
                      <a:r>
                        <a:rPr lang="en-US"/>
                        <a:t>100</a:t>
                      </a:r>
                    </a:p>
                  </a:txBody>
                  <a:tcPr/>
                </a:tc>
                <a:extLst>
                  <a:ext uri="{0D108BD9-81ED-4DB2-BD59-A6C34878D82A}">
                    <a16:rowId xmlns:a16="http://schemas.microsoft.com/office/drawing/2014/main" val="332187246"/>
                  </a:ext>
                </a:extLst>
              </a:tr>
              <a:tr h="347878">
                <a:tc>
                  <a:txBody>
                    <a:bodyPr/>
                    <a:lstStyle/>
                    <a:p>
                      <a:pPr algn="ctr"/>
                      <a:r>
                        <a:rPr lang="en-US" err="1"/>
                        <a:t>Eforie</a:t>
                      </a:r>
                      <a:endParaRPr lang="en-US"/>
                    </a:p>
                  </a:txBody>
                  <a:tcPr/>
                </a:tc>
                <a:tc>
                  <a:txBody>
                    <a:bodyPr/>
                    <a:lstStyle/>
                    <a:p>
                      <a:pPr algn="ctr"/>
                      <a:r>
                        <a:rPr lang="en-US"/>
                        <a:t>161</a:t>
                      </a:r>
                    </a:p>
                  </a:txBody>
                  <a:tcPr/>
                </a:tc>
                <a:tc>
                  <a:txBody>
                    <a:bodyPr/>
                    <a:lstStyle/>
                    <a:p>
                      <a:pPr algn="ctr"/>
                      <a:r>
                        <a:rPr lang="en-US" err="1"/>
                        <a:t>Rimnicu</a:t>
                      </a:r>
                      <a:r>
                        <a:rPr lang="en-US"/>
                        <a:t> </a:t>
                      </a:r>
                      <a:r>
                        <a:rPr lang="en-US" err="1"/>
                        <a:t>Vilcea</a:t>
                      </a:r>
                      <a:r>
                        <a:rPr lang="en-US"/>
                        <a:t> </a:t>
                      </a:r>
                    </a:p>
                  </a:txBody>
                  <a:tcPr/>
                </a:tc>
                <a:tc>
                  <a:txBody>
                    <a:bodyPr/>
                    <a:lstStyle/>
                    <a:p>
                      <a:pPr algn="ctr"/>
                      <a:r>
                        <a:rPr lang="en-US"/>
                        <a:t>193</a:t>
                      </a:r>
                    </a:p>
                  </a:txBody>
                  <a:tcPr/>
                </a:tc>
                <a:extLst>
                  <a:ext uri="{0D108BD9-81ED-4DB2-BD59-A6C34878D82A}">
                    <a16:rowId xmlns:a16="http://schemas.microsoft.com/office/drawing/2014/main" val="3237311400"/>
                  </a:ext>
                </a:extLst>
              </a:tr>
              <a:tr h="347878">
                <a:tc>
                  <a:txBody>
                    <a:bodyPr/>
                    <a:lstStyle/>
                    <a:p>
                      <a:pPr algn="ctr"/>
                      <a:r>
                        <a:rPr lang="en-US" err="1"/>
                        <a:t>Fagaras</a:t>
                      </a:r>
                      <a:endParaRPr lang="en-US"/>
                    </a:p>
                  </a:txBody>
                  <a:tcPr/>
                </a:tc>
                <a:tc>
                  <a:txBody>
                    <a:bodyPr/>
                    <a:lstStyle/>
                    <a:p>
                      <a:pPr algn="ctr"/>
                      <a:r>
                        <a:rPr lang="en-US"/>
                        <a:t>176</a:t>
                      </a:r>
                    </a:p>
                  </a:txBody>
                  <a:tcPr/>
                </a:tc>
                <a:tc>
                  <a:txBody>
                    <a:bodyPr/>
                    <a:lstStyle/>
                    <a:p>
                      <a:pPr algn="ctr"/>
                      <a:r>
                        <a:rPr lang="en-US"/>
                        <a:t>Sibiu</a:t>
                      </a:r>
                    </a:p>
                  </a:txBody>
                  <a:tcPr/>
                </a:tc>
                <a:tc>
                  <a:txBody>
                    <a:bodyPr/>
                    <a:lstStyle/>
                    <a:p>
                      <a:pPr algn="ctr"/>
                      <a:r>
                        <a:rPr lang="en-US"/>
                        <a:t>253</a:t>
                      </a:r>
                    </a:p>
                  </a:txBody>
                  <a:tcPr/>
                </a:tc>
                <a:extLst>
                  <a:ext uri="{0D108BD9-81ED-4DB2-BD59-A6C34878D82A}">
                    <a16:rowId xmlns:a16="http://schemas.microsoft.com/office/drawing/2014/main" val="238274805"/>
                  </a:ext>
                </a:extLst>
              </a:tr>
              <a:tr h="347878">
                <a:tc>
                  <a:txBody>
                    <a:bodyPr/>
                    <a:lstStyle/>
                    <a:p>
                      <a:pPr algn="ctr"/>
                      <a:r>
                        <a:rPr lang="en-US"/>
                        <a:t>Giurgiu</a:t>
                      </a:r>
                    </a:p>
                  </a:txBody>
                  <a:tcPr/>
                </a:tc>
                <a:tc>
                  <a:txBody>
                    <a:bodyPr/>
                    <a:lstStyle/>
                    <a:p>
                      <a:pPr algn="ctr"/>
                      <a:r>
                        <a:rPr lang="en-US"/>
                        <a:t>77</a:t>
                      </a:r>
                    </a:p>
                  </a:txBody>
                  <a:tcPr/>
                </a:tc>
                <a:tc>
                  <a:txBody>
                    <a:bodyPr/>
                    <a:lstStyle/>
                    <a:p>
                      <a:pPr algn="ctr"/>
                      <a:r>
                        <a:rPr lang="en-US"/>
                        <a:t>Timisoara</a:t>
                      </a:r>
                    </a:p>
                  </a:txBody>
                  <a:tcPr/>
                </a:tc>
                <a:tc>
                  <a:txBody>
                    <a:bodyPr/>
                    <a:lstStyle/>
                    <a:p>
                      <a:pPr algn="ctr"/>
                      <a:r>
                        <a:rPr lang="en-US"/>
                        <a:t>329</a:t>
                      </a:r>
                    </a:p>
                  </a:txBody>
                  <a:tcPr/>
                </a:tc>
                <a:extLst>
                  <a:ext uri="{0D108BD9-81ED-4DB2-BD59-A6C34878D82A}">
                    <a16:rowId xmlns:a16="http://schemas.microsoft.com/office/drawing/2014/main" val="3365423565"/>
                  </a:ext>
                </a:extLst>
              </a:tr>
              <a:tr h="347878">
                <a:tc>
                  <a:txBody>
                    <a:bodyPr/>
                    <a:lstStyle/>
                    <a:p>
                      <a:pPr algn="ctr"/>
                      <a:r>
                        <a:rPr lang="en-US" err="1"/>
                        <a:t>Hirsova</a:t>
                      </a:r>
                      <a:endParaRPr lang="en-US"/>
                    </a:p>
                  </a:txBody>
                  <a:tcPr/>
                </a:tc>
                <a:tc>
                  <a:txBody>
                    <a:bodyPr/>
                    <a:lstStyle/>
                    <a:p>
                      <a:pPr algn="ctr"/>
                      <a:r>
                        <a:rPr lang="en-US"/>
                        <a:t>151</a:t>
                      </a:r>
                    </a:p>
                  </a:txBody>
                  <a:tcPr/>
                </a:tc>
                <a:tc>
                  <a:txBody>
                    <a:bodyPr/>
                    <a:lstStyle/>
                    <a:p>
                      <a:pPr algn="ctr"/>
                      <a:r>
                        <a:rPr lang="en-US"/>
                        <a:t>Urziceni</a:t>
                      </a:r>
                    </a:p>
                  </a:txBody>
                  <a:tcPr/>
                </a:tc>
                <a:tc>
                  <a:txBody>
                    <a:bodyPr/>
                    <a:lstStyle/>
                    <a:p>
                      <a:pPr algn="ctr"/>
                      <a:r>
                        <a:rPr lang="en-US"/>
                        <a:t>80</a:t>
                      </a:r>
                    </a:p>
                  </a:txBody>
                  <a:tcPr/>
                </a:tc>
                <a:extLst>
                  <a:ext uri="{0D108BD9-81ED-4DB2-BD59-A6C34878D82A}">
                    <a16:rowId xmlns:a16="http://schemas.microsoft.com/office/drawing/2014/main" val="3533595467"/>
                  </a:ext>
                </a:extLst>
              </a:tr>
              <a:tr h="347878">
                <a:tc>
                  <a:txBody>
                    <a:bodyPr/>
                    <a:lstStyle/>
                    <a:p>
                      <a:pPr algn="ctr"/>
                      <a:r>
                        <a:rPr lang="en-US"/>
                        <a:t>Iasi</a:t>
                      </a:r>
                    </a:p>
                  </a:txBody>
                  <a:tcPr/>
                </a:tc>
                <a:tc>
                  <a:txBody>
                    <a:bodyPr/>
                    <a:lstStyle/>
                    <a:p>
                      <a:pPr algn="ctr"/>
                      <a:r>
                        <a:rPr lang="en-US"/>
                        <a:t>266</a:t>
                      </a:r>
                    </a:p>
                  </a:txBody>
                  <a:tcPr/>
                </a:tc>
                <a:tc>
                  <a:txBody>
                    <a:bodyPr/>
                    <a:lstStyle/>
                    <a:p>
                      <a:pPr algn="ctr"/>
                      <a:r>
                        <a:rPr lang="en-US" err="1"/>
                        <a:t>Vaslui</a:t>
                      </a:r>
                      <a:endParaRPr lang="en-US"/>
                    </a:p>
                  </a:txBody>
                  <a:tcPr/>
                </a:tc>
                <a:tc>
                  <a:txBody>
                    <a:bodyPr/>
                    <a:lstStyle/>
                    <a:p>
                      <a:pPr algn="ctr"/>
                      <a:r>
                        <a:rPr lang="en-US"/>
                        <a:t>199</a:t>
                      </a:r>
                    </a:p>
                  </a:txBody>
                  <a:tcPr/>
                </a:tc>
                <a:extLst>
                  <a:ext uri="{0D108BD9-81ED-4DB2-BD59-A6C34878D82A}">
                    <a16:rowId xmlns:a16="http://schemas.microsoft.com/office/drawing/2014/main" val="2567885059"/>
                  </a:ext>
                </a:extLst>
              </a:tr>
              <a:tr h="347878">
                <a:tc>
                  <a:txBody>
                    <a:bodyPr/>
                    <a:lstStyle/>
                    <a:p>
                      <a:pPr algn="ctr"/>
                      <a:r>
                        <a:rPr lang="en-US"/>
                        <a:t>Lugoj</a:t>
                      </a:r>
                    </a:p>
                  </a:txBody>
                  <a:tcPr/>
                </a:tc>
                <a:tc>
                  <a:txBody>
                    <a:bodyPr/>
                    <a:lstStyle/>
                    <a:p>
                      <a:pPr algn="ctr"/>
                      <a:r>
                        <a:rPr lang="en-US"/>
                        <a:t>244</a:t>
                      </a:r>
                    </a:p>
                  </a:txBody>
                  <a:tcPr/>
                </a:tc>
                <a:tc>
                  <a:txBody>
                    <a:bodyPr/>
                    <a:lstStyle/>
                    <a:p>
                      <a:pPr algn="ctr"/>
                      <a:r>
                        <a:rPr lang="en-US" err="1"/>
                        <a:t>Zerind</a:t>
                      </a:r>
                      <a:endParaRPr lang="en-US"/>
                    </a:p>
                  </a:txBody>
                  <a:tcPr/>
                </a:tc>
                <a:tc>
                  <a:txBody>
                    <a:bodyPr/>
                    <a:lstStyle/>
                    <a:p>
                      <a:pPr algn="ctr"/>
                      <a:r>
                        <a:rPr lang="en-US"/>
                        <a:t>374</a:t>
                      </a:r>
                    </a:p>
                  </a:txBody>
                  <a:tcPr/>
                </a:tc>
                <a:extLst>
                  <a:ext uri="{0D108BD9-81ED-4DB2-BD59-A6C34878D82A}">
                    <a16:rowId xmlns:a16="http://schemas.microsoft.com/office/drawing/2014/main" val="3887969925"/>
                  </a:ext>
                </a:extLst>
              </a:tr>
            </a:tbl>
          </a:graphicData>
        </a:graphic>
      </p:graphicFrame>
      <p:sp>
        <p:nvSpPr>
          <p:cNvPr id="4" name="Date Placeholder 3">
            <a:extLst>
              <a:ext uri="{FF2B5EF4-FFF2-40B4-BE49-F238E27FC236}">
                <a16:creationId xmlns:a16="http://schemas.microsoft.com/office/drawing/2014/main" id="{F7DA62DC-3DC9-43F9-A08C-D3B8776E46D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EE0F58D-5EC0-408A-862A-C04C094D1E90}"/>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8C5CC61B-872F-4579-ABCC-0502EA876705}"/>
              </a:ext>
            </a:extLst>
          </p:cNvPr>
          <p:cNvSpPr>
            <a:spLocks noGrp="1"/>
          </p:cNvSpPr>
          <p:nvPr>
            <p:ph type="sldNum" sz="quarter" idx="12"/>
          </p:nvPr>
        </p:nvSpPr>
        <p:spPr/>
        <p:txBody>
          <a:bodyPr/>
          <a:lstStyle/>
          <a:p>
            <a:fld id="{B7884E68-CE57-44C0-BE0F-84C629DF22D5}" type="slidenum">
              <a:rPr lang="en-US" smtClean="0"/>
              <a:t>60</a:t>
            </a:fld>
            <a:endParaRPr lang="en-US"/>
          </a:p>
        </p:txBody>
      </p:sp>
      <p:sp>
        <p:nvSpPr>
          <p:cNvPr id="16" name="TextBox 15">
            <a:extLst>
              <a:ext uri="{FF2B5EF4-FFF2-40B4-BE49-F238E27FC236}">
                <a16:creationId xmlns:a16="http://schemas.microsoft.com/office/drawing/2014/main" id="{D4679379-E44E-4611-9773-3F4349A87D0A}"/>
              </a:ext>
            </a:extLst>
          </p:cNvPr>
          <p:cNvSpPr txBox="1"/>
          <p:nvPr/>
        </p:nvSpPr>
        <p:spPr>
          <a:xfrm>
            <a:off x="199903" y="5718562"/>
            <a:ext cx="11686752" cy="646331"/>
          </a:xfrm>
          <a:prstGeom prst="rect">
            <a:avLst/>
          </a:prstGeom>
          <a:noFill/>
        </p:spPr>
        <p:txBody>
          <a:bodyPr wrap="square" rtlCol="0">
            <a:spAutoFit/>
          </a:bodyPr>
          <a:lstStyle/>
          <a:p>
            <a:r>
              <a:rPr lang="en-US"/>
              <a:t>The distance between cities is calculated using </a:t>
            </a:r>
            <a:r>
              <a:rPr lang="en-US">
                <a:solidFill>
                  <a:srgbClr val="FF0000"/>
                </a:solidFill>
              </a:rPr>
              <a:t>great circle distance, </a:t>
            </a:r>
            <a:r>
              <a:rPr lang="en-US"/>
              <a:t>which is the shortest distance between two points on the surface of a sphere. </a:t>
            </a:r>
          </a:p>
        </p:txBody>
      </p:sp>
    </p:spTree>
    <p:extLst>
      <p:ext uri="{BB962C8B-B14F-4D97-AF65-F5344CB8AC3E}">
        <p14:creationId xmlns:p14="http://schemas.microsoft.com/office/powerpoint/2010/main" val="38076535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B218BC2-F50E-42ED-BE60-AE38D5121ED8}"/>
              </a:ext>
            </a:extLst>
          </p:cNvPr>
          <p:cNvSpPr/>
          <p:nvPr/>
        </p:nvSpPr>
        <p:spPr>
          <a:xfrm>
            <a:off x="304798" y="1137143"/>
            <a:ext cx="5689600" cy="4971648"/>
          </a:xfrm>
          <a:prstGeom prst="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139A490-B383-451B-A953-F735063A7B9F}"/>
              </a:ext>
            </a:extLst>
          </p:cNvPr>
          <p:cNvSpPr/>
          <p:nvPr/>
        </p:nvSpPr>
        <p:spPr>
          <a:xfrm>
            <a:off x="6112758" y="1137143"/>
            <a:ext cx="5774441" cy="4484504"/>
          </a:xfrm>
          <a:prstGeom prst="rect">
            <a:avLst/>
          </a:prstGeom>
          <a:solidFill>
            <a:schemeClr val="bg1">
              <a:lumMod val="9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C5781545-66BE-451A-9C6D-4051115F21BA}"/>
              </a:ext>
            </a:extLst>
          </p:cNvPr>
          <p:cNvSpPr>
            <a:spLocks noGrp="1"/>
          </p:cNvSpPr>
          <p:nvPr>
            <p:ph type="title"/>
          </p:nvPr>
        </p:nvSpPr>
        <p:spPr/>
        <p:txBody>
          <a:bodyPr>
            <a:normAutofit fontScale="90000"/>
          </a:bodyPr>
          <a:lstStyle/>
          <a:p>
            <a:r>
              <a:rPr lang="en-US">
                <a:latin typeface="Corbel" panose="020B0503020204020204" pitchFamily="34" charset="0"/>
              </a:rPr>
              <a:t>Solution of the Large Map Problem</a:t>
            </a:r>
          </a:p>
        </p:txBody>
      </p:sp>
      <p:pic>
        <p:nvPicPr>
          <p:cNvPr id="21" name="Content Placeholder 20" descr="Diagram&#10;&#10;Description automatically generated">
            <a:extLst>
              <a:ext uri="{FF2B5EF4-FFF2-40B4-BE49-F238E27FC236}">
                <a16:creationId xmlns:a16="http://schemas.microsoft.com/office/drawing/2014/main" id="{D2EF0492-39D8-4861-897D-DF96D5F9C9D1}"/>
              </a:ext>
            </a:extLst>
          </p:cNvPr>
          <p:cNvPicPr>
            <a:picLocks noGrp="1" noChangeAspect="1"/>
          </p:cNvPicPr>
          <p:nvPr>
            <p:ph sz="half" idx="2"/>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96000" y="1236353"/>
            <a:ext cx="5791200" cy="4391565"/>
          </a:xfrm>
        </p:spPr>
      </p:pic>
      <p:sp>
        <p:nvSpPr>
          <p:cNvPr id="7" name="Date Placeholder 6">
            <a:extLst>
              <a:ext uri="{FF2B5EF4-FFF2-40B4-BE49-F238E27FC236}">
                <a16:creationId xmlns:a16="http://schemas.microsoft.com/office/drawing/2014/main" id="{A513AC90-E54F-423D-9B8C-263F24C485A3}"/>
              </a:ext>
            </a:extLst>
          </p:cNvPr>
          <p:cNvSpPr>
            <a:spLocks noGrp="1"/>
          </p:cNvSpPr>
          <p:nvPr>
            <p:ph type="dt" sz="half" idx="10"/>
          </p:nvPr>
        </p:nvSpPr>
        <p:spPr/>
        <p:txBody>
          <a:bodyPr/>
          <a:lstStyle/>
          <a:p>
            <a:fld id="{78B2CE62-575E-4655-B525-D087C0352193}" type="datetime1">
              <a:rPr lang="en-US" smtClean="0"/>
              <a:t>10/6/2022</a:t>
            </a:fld>
            <a:endParaRPr lang="en-US"/>
          </a:p>
        </p:txBody>
      </p:sp>
      <p:sp>
        <p:nvSpPr>
          <p:cNvPr id="8" name="Footer Placeholder 7">
            <a:extLst>
              <a:ext uri="{FF2B5EF4-FFF2-40B4-BE49-F238E27FC236}">
                <a16:creationId xmlns:a16="http://schemas.microsoft.com/office/drawing/2014/main" id="{8A7D9F66-B1D2-45AB-AB5F-613CEA8A7F9E}"/>
              </a:ext>
            </a:extLst>
          </p:cNvPr>
          <p:cNvSpPr>
            <a:spLocks noGrp="1"/>
          </p:cNvSpPr>
          <p:nvPr>
            <p:ph type="ftr" sz="quarter" idx="11"/>
          </p:nvPr>
        </p:nvSpPr>
        <p:spPr/>
        <p:txBody>
          <a:bodyPr/>
          <a:lstStyle/>
          <a:p>
            <a:r>
              <a:rPr lang="en-US"/>
              <a:t>Introduction to AI</a:t>
            </a:r>
          </a:p>
        </p:txBody>
      </p:sp>
      <p:sp>
        <p:nvSpPr>
          <p:cNvPr id="9" name="Slide Number Placeholder 8">
            <a:extLst>
              <a:ext uri="{FF2B5EF4-FFF2-40B4-BE49-F238E27FC236}">
                <a16:creationId xmlns:a16="http://schemas.microsoft.com/office/drawing/2014/main" id="{FD10B453-91F8-4CF5-B586-C5F347E3B59A}"/>
              </a:ext>
            </a:extLst>
          </p:cNvPr>
          <p:cNvSpPr>
            <a:spLocks noGrp="1"/>
          </p:cNvSpPr>
          <p:nvPr>
            <p:ph type="sldNum" sz="quarter" idx="12"/>
          </p:nvPr>
        </p:nvSpPr>
        <p:spPr/>
        <p:txBody>
          <a:bodyPr/>
          <a:lstStyle/>
          <a:p>
            <a:fld id="{B7884E68-CE57-44C0-BE0F-84C629DF22D5}" type="slidenum">
              <a:rPr lang="en-US" smtClean="0"/>
              <a:t>61</a:t>
            </a:fld>
            <a:endParaRPr lang="en-US"/>
          </a:p>
        </p:txBody>
      </p:sp>
      <p:pic>
        <p:nvPicPr>
          <p:cNvPr id="19" name="Content Placeholder 18" descr="Diagram&#10;&#10;Description automatically generated">
            <a:extLst>
              <a:ext uri="{FF2B5EF4-FFF2-40B4-BE49-F238E27FC236}">
                <a16:creationId xmlns:a16="http://schemas.microsoft.com/office/drawing/2014/main" id="{2E96B251-869E-43FA-BE1C-611CCEBCA292}"/>
              </a:ext>
            </a:extLst>
          </p:cNvPr>
          <p:cNvPicPr>
            <a:picLocks noGrp="1" noChangeAspect="1"/>
          </p:cNvPicPr>
          <p:nvPr>
            <p:ph sz="half" idx="1"/>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7072" y="1232759"/>
            <a:ext cx="5598474" cy="4851250"/>
          </a:xfrm>
        </p:spPr>
      </p:pic>
    </p:spTree>
    <p:extLst>
      <p:ext uri="{BB962C8B-B14F-4D97-AF65-F5344CB8AC3E}">
        <p14:creationId xmlns:p14="http://schemas.microsoft.com/office/powerpoint/2010/main" val="20678624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364D-3A5E-4586-B7B5-4AFA682D6E10}"/>
              </a:ext>
            </a:extLst>
          </p:cNvPr>
          <p:cNvSpPr>
            <a:spLocks noGrp="1"/>
          </p:cNvSpPr>
          <p:nvPr>
            <p:ph type="title"/>
          </p:nvPr>
        </p:nvSpPr>
        <p:spPr/>
        <p:txBody>
          <a:bodyPr>
            <a:normAutofit fontScale="90000"/>
          </a:bodyPr>
          <a:lstStyle/>
          <a:p>
            <a:r>
              <a:rPr lang="en-US"/>
              <a:t>Comparison Between Search Algorithms</a:t>
            </a:r>
          </a:p>
        </p:txBody>
      </p:sp>
      <p:sp>
        <p:nvSpPr>
          <p:cNvPr id="3" name="Content Placeholder 2">
            <a:extLst>
              <a:ext uri="{FF2B5EF4-FFF2-40B4-BE49-F238E27FC236}">
                <a16:creationId xmlns:a16="http://schemas.microsoft.com/office/drawing/2014/main" id="{1EE19419-E426-475E-A5FE-C057A2151962}"/>
              </a:ext>
            </a:extLst>
          </p:cNvPr>
          <p:cNvSpPr>
            <a:spLocks noGrp="1"/>
          </p:cNvSpPr>
          <p:nvPr>
            <p:ph idx="1"/>
          </p:nvPr>
        </p:nvSpPr>
        <p:spPr>
          <a:xfrm>
            <a:off x="257186" y="1153037"/>
            <a:ext cx="11582400" cy="1694411"/>
          </a:xfrm>
        </p:spPr>
        <p:txBody>
          <a:bodyPr/>
          <a:lstStyle/>
          <a:p>
            <a:pPr marL="76198" indent="0" algn="ctr">
              <a:buNone/>
            </a:pPr>
            <a:r>
              <a:rPr lang="en-US"/>
              <a:t>DFS                                                                                  BFS</a:t>
            </a:r>
          </a:p>
        </p:txBody>
      </p:sp>
      <p:sp>
        <p:nvSpPr>
          <p:cNvPr id="4" name="Date Placeholder 3">
            <a:extLst>
              <a:ext uri="{FF2B5EF4-FFF2-40B4-BE49-F238E27FC236}">
                <a16:creationId xmlns:a16="http://schemas.microsoft.com/office/drawing/2014/main" id="{053FAC4C-F256-4A35-A68D-6B2260EDDB9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3A6238C-F7F7-4583-AE01-DCADA07172A1}"/>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DA6F11CC-858E-4925-8ED7-711E85A69A5B}"/>
              </a:ext>
            </a:extLst>
          </p:cNvPr>
          <p:cNvSpPr>
            <a:spLocks noGrp="1"/>
          </p:cNvSpPr>
          <p:nvPr>
            <p:ph type="sldNum" sz="quarter" idx="12"/>
          </p:nvPr>
        </p:nvSpPr>
        <p:spPr/>
        <p:txBody>
          <a:bodyPr/>
          <a:lstStyle/>
          <a:p>
            <a:fld id="{B7884E68-CE57-44C0-BE0F-84C629DF22D5}" type="slidenum">
              <a:rPr lang="en-US" smtClean="0"/>
              <a:t>62</a:t>
            </a:fld>
            <a:endParaRPr lang="en-US"/>
          </a:p>
        </p:txBody>
      </p:sp>
      <p:pic>
        <p:nvPicPr>
          <p:cNvPr id="8" name="Picture 7">
            <a:extLst>
              <a:ext uri="{FF2B5EF4-FFF2-40B4-BE49-F238E27FC236}">
                <a16:creationId xmlns:a16="http://schemas.microsoft.com/office/drawing/2014/main" id="{99C2C715-7135-4438-91E2-251BC95E9567}"/>
              </a:ext>
            </a:extLst>
          </p:cNvPr>
          <p:cNvPicPr>
            <a:picLocks noChangeAspect="1"/>
          </p:cNvPicPr>
          <p:nvPr/>
        </p:nvPicPr>
        <p:blipFill>
          <a:blip r:embed="rId3"/>
          <a:stretch>
            <a:fillRect/>
          </a:stretch>
        </p:blipFill>
        <p:spPr>
          <a:xfrm>
            <a:off x="262472" y="1153037"/>
            <a:ext cx="5029200" cy="2381858"/>
          </a:xfrm>
          <a:prstGeom prst="rect">
            <a:avLst/>
          </a:prstGeom>
        </p:spPr>
      </p:pic>
      <p:pic>
        <p:nvPicPr>
          <p:cNvPr id="9" name="Picture 8">
            <a:extLst>
              <a:ext uri="{FF2B5EF4-FFF2-40B4-BE49-F238E27FC236}">
                <a16:creationId xmlns:a16="http://schemas.microsoft.com/office/drawing/2014/main" id="{3272DC67-AAAA-49B7-B77B-C0C2DE02329D}"/>
              </a:ext>
            </a:extLst>
          </p:cNvPr>
          <p:cNvPicPr>
            <a:picLocks noChangeAspect="1"/>
          </p:cNvPicPr>
          <p:nvPr/>
        </p:nvPicPr>
        <p:blipFill>
          <a:blip r:embed="rId4"/>
          <a:stretch>
            <a:fillRect/>
          </a:stretch>
        </p:blipFill>
        <p:spPr>
          <a:xfrm>
            <a:off x="6900330" y="1192731"/>
            <a:ext cx="5029200" cy="2307335"/>
          </a:xfrm>
          <a:prstGeom prst="rect">
            <a:avLst/>
          </a:prstGeom>
        </p:spPr>
      </p:pic>
      <p:pic>
        <p:nvPicPr>
          <p:cNvPr id="7" name="Picture 6">
            <a:extLst>
              <a:ext uri="{FF2B5EF4-FFF2-40B4-BE49-F238E27FC236}">
                <a16:creationId xmlns:a16="http://schemas.microsoft.com/office/drawing/2014/main" id="{EAC2851E-4DA9-42BD-AB69-A29F4AA588F2}"/>
              </a:ext>
            </a:extLst>
          </p:cNvPr>
          <p:cNvPicPr>
            <a:picLocks noChangeAspect="1"/>
          </p:cNvPicPr>
          <p:nvPr/>
        </p:nvPicPr>
        <p:blipFill>
          <a:blip r:embed="rId5"/>
          <a:stretch>
            <a:fillRect/>
          </a:stretch>
        </p:blipFill>
        <p:spPr>
          <a:xfrm>
            <a:off x="6898128" y="3534895"/>
            <a:ext cx="5029200" cy="2603648"/>
          </a:xfrm>
          <a:prstGeom prst="rect">
            <a:avLst/>
          </a:prstGeom>
        </p:spPr>
      </p:pic>
      <p:pic>
        <p:nvPicPr>
          <p:cNvPr id="10" name="Picture 9">
            <a:extLst>
              <a:ext uri="{FF2B5EF4-FFF2-40B4-BE49-F238E27FC236}">
                <a16:creationId xmlns:a16="http://schemas.microsoft.com/office/drawing/2014/main" id="{D05EA76B-830B-4521-B4A6-F72E2D889D67}"/>
              </a:ext>
            </a:extLst>
          </p:cNvPr>
          <p:cNvPicPr>
            <a:picLocks noChangeAspect="1"/>
          </p:cNvPicPr>
          <p:nvPr/>
        </p:nvPicPr>
        <p:blipFill>
          <a:blip r:embed="rId6"/>
          <a:stretch>
            <a:fillRect/>
          </a:stretch>
        </p:blipFill>
        <p:spPr>
          <a:xfrm>
            <a:off x="606754" y="3571504"/>
            <a:ext cx="5029200" cy="2523043"/>
          </a:xfrm>
          <a:prstGeom prst="rect">
            <a:avLst/>
          </a:prstGeom>
        </p:spPr>
      </p:pic>
      <p:sp>
        <p:nvSpPr>
          <p:cNvPr id="11" name="TextBox 10">
            <a:extLst>
              <a:ext uri="{FF2B5EF4-FFF2-40B4-BE49-F238E27FC236}">
                <a16:creationId xmlns:a16="http://schemas.microsoft.com/office/drawing/2014/main" id="{4D2FA3DB-49AC-4BAD-BE6E-686B6EA023EA}"/>
              </a:ext>
            </a:extLst>
          </p:cNvPr>
          <p:cNvSpPr txBox="1"/>
          <p:nvPr/>
        </p:nvSpPr>
        <p:spPr>
          <a:xfrm>
            <a:off x="2936652" y="1132244"/>
            <a:ext cx="542328" cy="369332"/>
          </a:xfrm>
          <a:prstGeom prst="rect">
            <a:avLst/>
          </a:prstGeom>
          <a:noFill/>
        </p:spPr>
        <p:txBody>
          <a:bodyPr wrap="none" rtlCol="0">
            <a:spAutoFit/>
          </a:bodyPr>
          <a:lstStyle/>
          <a:p>
            <a:r>
              <a:rPr lang="en-US" b="1"/>
              <a:t>DFS</a:t>
            </a:r>
          </a:p>
        </p:txBody>
      </p:sp>
      <p:sp>
        <p:nvSpPr>
          <p:cNvPr id="12" name="TextBox 11">
            <a:extLst>
              <a:ext uri="{FF2B5EF4-FFF2-40B4-BE49-F238E27FC236}">
                <a16:creationId xmlns:a16="http://schemas.microsoft.com/office/drawing/2014/main" id="{4235D234-5487-42F1-B632-3EC32851F026}"/>
              </a:ext>
            </a:extLst>
          </p:cNvPr>
          <p:cNvSpPr txBox="1"/>
          <p:nvPr/>
        </p:nvSpPr>
        <p:spPr>
          <a:xfrm>
            <a:off x="9596730" y="1152947"/>
            <a:ext cx="529312" cy="369332"/>
          </a:xfrm>
          <a:prstGeom prst="rect">
            <a:avLst/>
          </a:prstGeom>
          <a:noFill/>
        </p:spPr>
        <p:txBody>
          <a:bodyPr wrap="none" rtlCol="0">
            <a:spAutoFit/>
          </a:bodyPr>
          <a:lstStyle/>
          <a:p>
            <a:r>
              <a:rPr lang="en-US" b="1"/>
              <a:t>BSF</a:t>
            </a:r>
          </a:p>
        </p:txBody>
      </p:sp>
      <p:sp>
        <p:nvSpPr>
          <p:cNvPr id="13" name="TextBox 12">
            <a:extLst>
              <a:ext uri="{FF2B5EF4-FFF2-40B4-BE49-F238E27FC236}">
                <a16:creationId xmlns:a16="http://schemas.microsoft.com/office/drawing/2014/main" id="{689E356C-44F3-4FD8-8CF1-F69D496788B6}"/>
              </a:ext>
            </a:extLst>
          </p:cNvPr>
          <p:cNvSpPr txBox="1"/>
          <p:nvPr/>
        </p:nvSpPr>
        <p:spPr>
          <a:xfrm>
            <a:off x="8706081" y="5930081"/>
            <a:ext cx="433132" cy="369332"/>
          </a:xfrm>
          <a:prstGeom prst="rect">
            <a:avLst/>
          </a:prstGeom>
          <a:noFill/>
        </p:spPr>
        <p:txBody>
          <a:bodyPr wrap="none" rtlCol="0">
            <a:spAutoFit/>
          </a:bodyPr>
          <a:lstStyle/>
          <a:p>
            <a:r>
              <a:rPr lang="en-US"/>
              <a:t>A*</a:t>
            </a:r>
            <a:endParaRPr lang="en-US" b="1"/>
          </a:p>
        </p:txBody>
      </p:sp>
      <p:sp>
        <p:nvSpPr>
          <p:cNvPr id="14" name="Rectangle 13">
            <a:extLst>
              <a:ext uri="{FF2B5EF4-FFF2-40B4-BE49-F238E27FC236}">
                <a16:creationId xmlns:a16="http://schemas.microsoft.com/office/drawing/2014/main" id="{3BA4C307-35DC-41F8-B17B-728C4EDA21E2}"/>
              </a:ext>
            </a:extLst>
          </p:cNvPr>
          <p:cNvSpPr/>
          <p:nvPr/>
        </p:nvSpPr>
        <p:spPr>
          <a:xfrm>
            <a:off x="519065" y="5959430"/>
            <a:ext cx="3574248" cy="369332"/>
          </a:xfrm>
          <a:prstGeom prst="rect">
            <a:avLst/>
          </a:prstGeom>
        </p:spPr>
        <p:txBody>
          <a:bodyPr wrap="none">
            <a:spAutoFit/>
          </a:bodyPr>
          <a:lstStyle/>
          <a:p>
            <a:r>
              <a:rPr lang="en-US"/>
              <a:t>Uniform Cost Search + Extended List</a:t>
            </a:r>
          </a:p>
        </p:txBody>
      </p:sp>
    </p:spTree>
    <p:extLst>
      <p:ext uri="{BB962C8B-B14F-4D97-AF65-F5344CB8AC3E}">
        <p14:creationId xmlns:p14="http://schemas.microsoft.com/office/powerpoint/2010/main" val="8617096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A11FC18-CF65-493D-BA6B-7F06802F4769}"/>
              </a:ext>
            </a:extLst>
          </p:cNvPr>
          <p:cNvSpPr>
            <a:spLocks noGrp="1"/>
          </p:cNvSpPr>
          <p:nvPr>
            <p:ph type="title"/>
          </p:nvPr>
        </p:nvSpPr>
        <p:spPr/>
        <p:txBody>
          <a:bodyPr>
            <a:normAutofit fontScale="90000"/>
          </a:bodyPr>
          <a:lstStyle/>
          <a:p>
            <a:r>
              <a:rPr lang="en-US"/>
              <a:t>Adversarial Search</a:t>
            </a:r>
          </a:p>
        </p:txBody>
      </p:sp>
      <p:sp>
        <p:nvSpPr>
          <p:cNvPr id="8" name="Content Placeholder 7">
            <a:extLst>
              <a:ext uri="{FF2B5EF4-FFF2-40B4-BE49-F238E27FC236}">
                <a16:creationId xmlns:a16="http://schemas.microsoft.com/office/drawing/2014/main" id="{6C56F0D2-8A33-468B-BD79-31B9343CBE76}"/>
              </a:ext>
            </a:extLst>
          </p:cNvPr>
          <p:cNvSpPr>
            <a:spLocks noGrp="1"/>
          </p:cNvSpPr>
          <p:nvPr>
            <p:ph idx="1"/>
          </p:nvPr>
        </p:nvSpPr>
        <p:spPr>
          <a:xfrm>
            <a:off x="304800" y="1228153"/>
            <a:ext cx="11582400" cy="5116086"/>
          </a:xfrm>
        </p:spPr>
        <p:txBody>
          <a:bodyPr>
            <a:normAutofit fontScale="92500" lnSpcReduction="20000"/>
          </a:bodyPr>
          <a:lstStyle/>
          <a:p>
            <a:r>
              <a:rPr lang="en-US" dirty="0"/>
              <a:t>In Adversarial search, we tackle problems that arise when we try to plan in a world were </a:t>
            </a:r>
            <a:r>
              <a:rPr lang="en-US" dirty="0">
                <a:solidFill>
                  <a:srgbClr val="FF0000"/>
                </a:solidFill>
              </a:rPr>
              <a:t>other agents</a:t>
            </a:r>
            <a:r>
              <a:rPr lang="en-US" dirty="0"/>
              <a:t> are playing against us.</a:t>
            </a:r>
          </a:p>
          <a:p>
            <a:pPr lvl="1"/>
            <a:r>
              <a:rPr lang="en-US" dirty="0"/>
              <a:t> We want intelligent agents to play games such as Tic-Tac-Toe or chess.</a:t>
            </a:r>
          </a:p>
          <a:p>
            <a:endParaRPr lang="en-US" dirty="0"/>
          </a:p>
          <a:p>
            <a:r>
              <a:rPr lang="en-US" dirty="0"/>
              <a:t>How humans play the game? </a:t>
            </a:r>
          </a:p>
          <a:p>
            <a:pPr lvl="1"/>
            <a:r>
              <a:rPr lang="en-US" dirty="0"/>
              <a:t>mixing </a:t>
            </a:r>
            <a:r>
              <a:rPr lang="en-US" dirty="0">
                <a:solidFill>
                  <a:srgbClr val="FF0000"/>
                </a:solidFill>
              </a:rPr>
              <a:t>analysis</a:t>
            </a:r>
            <a:r>
              <a:rPr lang="en-US" dirty="0"/>
              <a:t>, </a:t>
            </a:r>
            <a:r>
              <a:rPr lang="en-US" dirty="0">
                <a:solidFill>
                  <a:srgbClr val="FF0000"/>
                </a:solidFill>
              </a:rPr>
              <a:t>strategy</a:t>
            </a:r>
            <a:r>
              <a:rPr lang="en-US" dirty="0"/>
              <a:t>, </a:t>
            </a:r>
            <a:r>
              <a:rPr lang="en-US" dirty="0">
                <a:solidFill>
                  <a:srgbClr val="FF0000"/>
                </a:solidFill>
              </a:rPr>
              <a:t>tactics</a:t>
            </a:r>
            <a:r>
              <a:rPr lang="en-US" dirty="0"/>
              <a:t> to choose a move</a:t>
            </a:r>
          </a:p>
          <a:p>
            <a:r>
              <a:rPr lang="en-US" dirty="0"/>
              <a:t>Programming an agent to be intelligent we need to: </a:t>
            </a:r>
          </a:p>
          <a:p>
            <a:pPr marL="819143" lvl="1" indent="-514350">
              <a:buFont typeface="+mj-lt"/>
              <a:buAutoNum type="arabicPeriod"/>
            </a:pPr>
            <a:r>
              <a:rPr lang="en-US" dirty="0"/>
              <a:t>Use some sort of </a:t>
            </a:r>
            <a:r>
              <a:rPr lang="en-US" dirty="0">
                <a:solidFill>
                  <a:srgbClr val="FF0000"/>
                </a:solidFill>
              </a:rPr>
              <a:t>If-Then rules </a:t>
            </a:r>
            <a:r>
              <a:rPr lang="en-US" dirty="0"/>
              <a:t>(construct a tree)</a:t>
            </a:r>
          </a:p>
          <a:p>
            <a:pPr marL="819143" lvl="1" indent="-514350">
              <a:buFont typeface="+mj-lt"/>
              <a:buAutoNum type="arabicPeriod"/>
            </a:pPr>
            <a:r>
              <a:rPr lang="en-US" dirty="0"/>
              <a:t>Look ahead and evaluate (as far as possible)</a:t>
            </a:r>
          </a:p>
          <a:p>
            <a:pPr marL="819143" lvl="1" indent="-514350">
              <a:buFont typeface="+mj-lt"/>
              <a:buAutoNum type="arabicPeriod"/>
            </a:pPr>
            <a:r>
              <a:rPr lang="en-US" dirty="0"/>
              <a:t>Reduce the search space (branch and bound)</a:t>
            </a:r>
          </a:p>
          <a:p>
            <a:r>
              <a:rPr lang="en-US" dirty="0"/>
              <a:t>How will we make the computer choose so that it can win?</a:t>
            </a:r>
          </a:p>
        </p:txBody>
      </p:sp>
      <p:sp>
        <p:nvSpPr>
          <p:cNvPr id="4" name="Date Placeholder 3">
            <a:extLst>
              <a:ext uri="{FF2B5EF4-FFF2-40B4-BE49-F238E27FC236}">
                <a16:creationId xmlns:a16="http://schemas.microsoft.com/office/drawing/2014/main" id="{4242F9CF-A52F-4F5A-8832-095B0A58EA4B}"/>
              </a:ext>
            </a:extLst>
          </p:cNvPr>
          <p:cNvSpPr>
            <a:spLocks noGrp="1"/>
          </p:cNvSpPr>
          <p:nvPr>
            <p:ph type="dt" sz="half" idx="10"/>
          </p:nvPr>
        </p:nvSpPr>
        <p:spPr/>
        <p:txBody>
          <a:bodyPr/>
          <a:lstStyle/>
          <a:p>
            <a:fld id="{1E636194-6CD7-4E33-BCC1-B8B023C80F22}" type="datetime1">
              <a:rPr lang="en-US" smtClean="0"/>
              <a:t>10/6/2022</a:t>
            </a:fld>
            <a:endParaRPr lang="en-US"/>
          </a:p>
        </p:txBody>
      </p:sp>
      <p:sp>
        <p:nvSpPr>
          <p:cNvPr id="5" name="Footer Placeholder 4">
            <a:extLst>
              <a:ext uri="{FF2B5EF4-FFF2-40B4-BE49-F238E27FC236}">
                <a16:creationId xmlns:a16="http://schemas.microsoft.com/office/drawing/2014/main" id="{1CAEDFA4-788E-49E5-A065-640FBC2B52BB}"/>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B4B3119D-0F1A-4C92-87B2-BCFD83F9875B}"/>
              </a:ext>
            </a:extLst>
          </p:cNvPr>
          <p:cNvSpPr>
            <a:spLocks noGrp="1"/>
          </p:cNvSpPr>
          <p:nvPr>
            <p:ph type="sldNum" sz="quarter" idx="12"/>
          </p:nvPr>
        </p:nvSpPr>
        <p:spPr/>
        <p:txBody>
          <a:bodyPr/>
          <a:lstStyle/>
          <a:p>
            <a:fld id="{B7884E68-CE57-44C0-BE0F-84C629DF22D5}" type="slidenum">
              <a:rPr lang="en-US" smtClean="0"/>
              <a:t>63</a:t>
            </a:fld>
            <a:endParaRPr lang="en-US"/>
          </a:p>
        </p:txBody>
      </p:sp>
      <p:pic>
        <p:nvPicPr>
          <p:cNvPr id="9" name="Picture 8">
            <a:extLst>
              <a:ext uri="{FF2B5EF4-FFF2-40B4-BE49-F238E27FC236}">
                <a16:creationId xmlns:a16="http://schemas.microsoft.com/office/drawing/2014/main" id="{05B6DEAB-1F8C-4956-88F9-AF3AC0C974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809181" y="2621375"/>
            <a:ext cx="3199939" cy="2692305"/>
          </a:xfrm>
          <a:prstGeom prst="rect">
            <a:avLst/>
          </a:prstGeom>
          <a:noFill/>
          <a:extLst>
            <a:ext uri="{909E8E84-426E-40dd-AFC4-6F175D3DCCD1}">
              <a14:hiddenFill xmlns="" xmlns:lc="http://schemas.openxmlformats.org/drawingml/2006/lockedCanvas" xmlns:a14="http://schemas.microsoft.com/office/drawing/2010/main">
                <a:solidFill>
                  <a:srgbClr val="FFFFFF"/>
                </a:solidFill>
              </a14:hiddenFill>
            </a:ext>
          </a:extLst>
        </p:spPr>
      </p:pic>
    </p:spTree>
    <p:extLst>
      <p:ext uri="{BB962C8B-B14F-4D97-AF65-F5344CB8AC3E}">
        <p14:creationId xmlns:p14="http://schemas.microsoft.com/office/powerpoint/2010/main" val="12730410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8E409-C3AA-46D3-BCC5-2F8E5789406F}"/>
              </a:ext>
            </a:extLst>
          </p:cNvPr>
          <p:cNvSpPr>
            <a:spLocks noGrp="1"/>
          </p:cNvSpPr>
          <p:nvPr>
            <p:ph type="title"/>
          </p:nvPr>
        </p:nvSpPr>
        <p:spPr/>
        <p:txBody>
          <a:bodyPr>
            <a:normAutofit fontScale="90000"/>
          </a:bodyPr>
          <a:lstStyle/>
          <a:p>
            <a:r>
              <a:rPr lang="en-US"/>
              <a:t>Adversarial Search </a:t>
            </a:r>
          </a:p>
        </p:txBody>
      </p:sp>
      <p:sp>
        <p:nvSpPr>
          <p:cNvPr id="3" name="Content Placeholder 2">
            <a:extLst>
              <a:ext uri="{FF2B5EF4-FFF2-40B4-BE49-F238E27FC236}">
                <a16:creationId xmlns:a16="http://schemas.microsoft.com/office/drawing/2014/main" id="{97D6CFA4-4C3C-4EC2-9E84-A225D8E53953}"/>
              </a:ext>
            </a:extLst>
          </p:cNvPr>
          <p:cNvSpPr>
            <a:spLocks noGrp="1"/>
          </p:cNvSpPr>
          <p:nvPr>
            <p:ph idx="1"/>
          </p:nvPr>
        </p:nvSpPr>
        <p:spPr/>
        <p:txBody>
          <a:bodyPr>
            <a:normAutofit fontScale="92500"/>
          </a:bodyPr>
          <a:lstStyle/>
          <a:p>
            <a:r>
              <a:rPr lang="en-US"/>
              <a:t>A game can be formally defined as a kind of search problem as follows:</a:t>
            </a:r>
          </a:p>
          <a:p>
            <a:pPr lvl="1"/>
            <a:r>
              <a:rPr lang="en-US">
                <a:solidFill>
                  <a:srgbClr val="FF0000"/>
                </a:solidFill>
              </a:rPr>
              <a:t>Initial state</a:t>
            </a:r>
            <a:r>
              <a:rPr lang="en-US"/>
              <a:t>: initial board position + whose move it is</a:t>
            </a:r>
          </a:p>
          <a:p>
            <a:pPr lvl="1"/>
            <a:r>
              <a:rPr lang="en-US">
                <a:solidFill>
                  <a:srgbClr val="FF0000"/>
                </a:solidFill>
              </a:rPr>
              <a:t>Operators</a:t>
            </a:r>
            <a:r>
              <a:rPr lang="en-US"/>
              <a:t>: legal moves a player can make</a:t>
            </a:r>
          </a:p>
          <a:p>
            <a:pPr lvl="1"/>
            <a:r>
              <a:rPr lang="en-US">
                <a:solidFill>
                  <a:srgbClr val="FF0000"/>
                </a:solidFill>
              </a:rPr>
              <a:t>Goal</a:t>
            </a:r>
            <a:r>
              <a:rPr lang="en-US"/>
              <a:t> (terminal test):  game over?</a:t>
            </a:r>
          </a:p>
          <a:p>
            <a:pPr lvl="1"/>
            <a:r>
              <a:rPr lang="en-US">
                <a:solidFill>
                  <a:srgbClr val="FF0000"/>
                </a:solidFill>
              </a:rPr>
              <a:t>Utility function </a:t>
            </a:r>
            <a:r>
              <a:rPr lang="en-US"/>
              <a:t>(payoff): measures the outcome of the game and its desirability </a:t>
            </a:r>
          </a:p>
          <a:p>
            <a:r>
              <a:rPr lang="en-US">
                <a:solidFill>
                  <a:srgbClr val="FF0000"/>
                </a:solidFill>
              </a:rPr>
              <a:t>Search objective</a:t>
            </a:r>
            <a:r>
              <a:rPr lang="en-US"/>
              <a:t>:</a:t>
            </a:r>
          </a:p>
          <a:p>
            <a:pPr lvl="1"/>
            <a:r>
              <a:rPr lang="en-US"/>
              <a:t>Find the sequence of player’s decisions (moves) maximizing its utility (payoff)</a:t>
            </a:r>
          </a:p>
          <a:p>
            <a:pPr lvl="1"/>
            <a:r>
              <a:rPr lang="en-US"/>
              <a:t>Consider the opponent’s moves and their utility</a:t>
            </a:r>
          </a:p>
          <a:p>
            <a:endParaRPr lang="en-US"/>
          </a:p>
        </p:txBody>
      </p:sp>
      <p:sp>
        <p:nvSpPr>
          <p:cNvPr id="4" name="Date Placeholder 3">
            <a:extLst>
              <a:ext uri="{FF2B5EF4-FFF2-40B4-BE49-F238E27FC236}">
                <a16:creationId xmlns:a16="http://schemas.microsoft.com/office/drawing/2014/main" id="{956E6F76-615D-4BD4-B209-CAA81D0F81D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4AF6402B-0211-4CDF-97F7-EA75E3DA9E2F}"/>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31DE92C9-A2BF-4B9F-806F-EF8EEEB39220}"/>
              </a:ext>
            </a:extLst>
          </p:cNvPr>
          <p:cNvSpPr>
            <a:spLocks noGrp="1"/>
          </p:cNvSpPr>
          <p:nvPr>
            <p:ph type="sldNum" sz="quarter" idx="12"/>
          </p:nvPr>
        </p:nvSpPr>
        <p:spPr/>
        <p:txBody>
          <a:bodyPr/>
          <a:lstStyle/>
          <a:p>
            <a:fld id="{B7884E68-CE57-44C0-BE0F-84C629DF22D5}" type="slidenum">
              <a:rPr lang="en-US" smtClean="0"/>
              <a:t>64</a:t>
            </a:fld>
            <a:endParaRPr lang="en-US"/>
          </a:p>
        </p:txBody>
      </p:sp>
    </p:spTree>
    <p:extLst>
      <p:ext uri="{BB962C8B-B14F-4D97-AF65-F5344CB8AC3E}">
        <p14:creationId xmlns:p14="http://schemas.microsoft.com/office/powerpoint/2010/main" val="7095507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C685-B18F-4B28-A88E-C187B4349533}"/>
              </a:ext>
            </a:extLst>
          </p:cNvPr>
          <p:cNvSpPr>
            <a:spLocks noGrp="1"/>
          </p:cNvSpPr>
          <p:nvPr>
            <p:ph type="title"/>
          </p:nvPr>
        </p:nvSpPr>
        <p:spPr/>
        <p:txBody>
          <a:bodyPr>
            <a:normAutofit fontScale="90000"/>
          </a:bodyPr>
          <a:lstStyle/>
          <a:p>
            <a:r>
              <a:rPr lang="en-US"/>
              <a:t>Mini-max – Toy Example </a:t>
            </a:r>
          </a:p>
        </p:txBody>
      </p:sp>
      <p:sp>
        <p:nvSpPr>
          <p:cNvPr id="3" name="Content Placeholder 2">
            <a:extLst>
              <a:ext uri="{FF2B5EF4-FFF2-40B4-BE49-F238E27FC236}">
                <a16:creationId xmlns:a16="http://schemas.microsoft.com/office/drawing/2014/main" id="{AA7384EE-1CDE-4674-A555-885F4177DEC8}"/>
              </a:ext>
            </a:extLst>
          </p:cNvPr>
          <p:cNvSpPr>
            <a:spLocks noGrp="1"/>
          </p:cNvSpPr>
          <p:nvPr>
            <p:ph idx="1"/>
          </p:nvPr>
        </p:nvSpPr>
        <p:spPr>
          <a:xfrm>
            <a:off x="304801" y="1228153"/>
            <a:ext cx="6153150" cy="5021979"/>
          </a:xfrm>
        </p:spPr>
        <p:txBody>
          <a:bodyPr/>
          <a:lstStyle/>
          <a:p>
            <a:r>
              <a:rPr lang="en-US" dirty="0"/>
              <a:t>Mini-max is a kind of </a:t>
            </a:r>
            <a:r>
              <a:rPr lang="en-US" dirty="0">
                <a:solidFill>
                  <a:srgbClr val="FF0000"/>
                </a:solidFill>
              </a:rPr>
              <a:t>backtracking</a:t>
            </a:r>
            <a:r>
              <a:rPr lang="en-US" dirty="0"/>
              <a:t> algorithm that is used in decision making and game theory to find the optimal move for a player, if your opponent also plays optimally.</a:t>
            </a:r>
          </a:p>
          <a:p>
            <a:r>
              <a:rPr lang="en-US" dirty="0"/>
              <a:t>Consider a game which has 4 final states and paths to reach from root of a tree as shown.</a:t>
            </a:r>
          </a:p>
        </p:txBody>
      </p:sp>
      <p:sp>
        <p:nvSpPr>
          <p:cNvPr id="4" name="Date Placeholder 3">
            <a:extLst>
              <a:ext uri="{FF2B5EF4-FFF2-40B4-BE49-F238E27FC236}">
                <a16:creationId xmlns:a16="http://schemas.microsoft.com/office/drawing/2014/main" id="{ECE7D5C7-37C4-4EFA-A147-9F503E78FA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56E7C01-0669-461C-929D-6A306679F0F3}"/>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A5C6BF64-BE30-49D9-8988-44C647EE4936}"/>
              </a:ext>
            </a:extLst>
          </p:cNvPr>
          <p:cNvSpPr>
            <a:spLocks noGrp="1"/>
          </p:cNvSpPr>
          <p:nvPr>
            <p:ph type="sldNum" sz="quarter" idx="12"/>
          </p:nvPr>
        </p:nvSpPr>
        <p:spPr/>
        <p:txBody>
          <a:bodyPr/>
          <a:lstStyle/>
          <a:p>
            <a:fld id="{B7884E68-CE57-44C0-BE0F-84C629DF22D5}" type="slidenum">
              <a:rPr lang="en-US" smtClean="0"/>
              <a:t>65</a:t>
            </a:fld>
            <a:endParaRPr lang="en-US"/>
          </a:p>
        </p:txBody>
      </p:sp>
      <p:pic>
        <p:nvPicPr>
          <p:cNvPr id="8" name="Picture 7" descr="Diagram, shape&#10;&#10;Description automatically generated">
            <a:extLst>
              <a:ext uri="{FF2B5EF4-FFF2-40B4-BE49-F238E27FC236}">
                <a16:creationId xmlns:a16="http://schemas.microsoft.com/office/drawing/2014/main" id="{955E0E57-7224-45FF-9006-FE7B070FC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7059" y="1520825"/>
            <a:ext cx="5097901" cy="3153006"/>
          </a:xfrm>
          <a:prstGeom prst="rect">
            <a:avLst/>
          </a:prstGeom>
        </p:spPr>
      </p:pic>
      <p:sp>
        <p:nvSpPr>
          <p:cNvPr id="7" name="Rectangle 6">
            <a:extLst>
              <a:ext uri="{FF2B5EF4-FFF2-40B4-BE49-F238E27FC236}">
                <a16:creationId xmlns:a16="http://schemas.microsoft.com/office/drawing/2014/main" id="{CA9A2D53-2BCF-4A85-BC6D-408D99FD165C}"/>
              </a:ext>
            </a:extLst>
          </p:cNvPr>
          <p:cNvSpPr/>
          <p:nvPr/>
        </p:nvSpPr>
        <p:spPr>
          <a:xfrm>
            <a:off x="6934130" y="4698819"/>
            <a:ext cx="3376886" cy="369332"/>
          </a:xfrm>
          <a:prstGeom prst="rect">
            <a:avLst/>
          </a:prstGeom>
        </p:spPr>
        <p:txBody>
          <a:bodyPr wrap="none">
            <a:spAutoFit/>
          </a:bodyPr>
          <a:lstStyle/>
          <a:p>
            <a:r>
              <a:rPr lang="en-US">
                <a:solidFill>
                  <a:srgbClr val="FF0000"/>
                </a:solidFill>
              </a:rPr>
              <a:t>Terminal values: part of the game </a:t>
            </a:r>
          </a:p>
        </p:txBody>
      </p:sp>
    </p:spTree>
    <p:extLst>
      <p:ext uri="{BB962C8B-B14F-4D97-AF65-F5344CB8AC3E}">
        <p14:creationId xmlns:p14="http://schemas.microsoft.com/office/powerpoint/2010/main" val="35362985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C685-B18F-4B28-A88E-C187B4349533}"/>
              </a:ext>
            </a:extLst>
          </p:cNvPr>
          <p:cNvSpPr>
            <a:spLocks noGrp="1"/>
          </p:cNvSpPr>
          <p:nvPr>
            <p:ph type="title"/>
          </p:nvPr>
        </p:nvSpPr>
        <p:spPr/>
        <p:txBody>
          <a:bodyPr>
            <a:normAutofit fontScale="90000"/>
          </a:bodyPr>
          <a:lstStyle/>
          <a:p>
            <a:r>
              <a:rPr lang="en-US"/>
              <a:t>Mini-max - Toy Example </a:t>
            </a:r>
          </a:p>
        </p:txBody>
      </p:sp>
      <p:sp>
        <p:nvSpPr>
          <p:cNvPr id="3" name="Content Placeholder 2">
            <a:extLst>
              <a:ext uri="{FF2B5EF4-FFF2-40B4-BE49-F238E27FC236}">
                <a16:creationId xmlns:a16="http://schemas.microsoft.com/office/drawing/2014/main" id="{AA7384EE-1CDE-4674-A555-885F4177DEC8}"/>
              </a:ext>
            </a:extLst>
          </p:cNvPr>
          <p:cNvSpPr>
            <a:spLocks noGrp="1"/>
          </p:cNvSpPr>
          <p:nvPr>
            <p:ph idx="1"/>
          </p:nvPr>
        </p:nvSpPr>
        <p:spPr>
          <a:xfrm>
            <a:off x="304801" y="1228153"/>
            <a:ext cx="6153150" cy="5021979"/>
          </a:xfrm>
        </p:spPr>
        <p:txBody>
          <a:bodyPr>
            <a:normAutofit fontScale="92500" lnSpcReduction="10000"/>
          </a:bodyPr>
          <a:lstStyle/>
          <a:p>
            <a:r>
              <a:rPr lang="en-US"/>
              <a:t>Best Strategy</a:t>
            </a:r>
          </a:p>
          <a:p>
            <a:pPr lvl="1"/>
            <a:r>
              <a:rPr lang="en-US"/>
              <a:t>If the Max player chooses A, then the Min player will choose C (Utility of 2)</a:t>
            </a:r>
          </a:p>
          <a:p>
            <a:pPr lvl="1"/>
            <a:r>
              <a:rPr lang="en-US"/>
              <a:t>If the Max player chooses B, then the Min Player will choose E (Utility of 1)</a:t>
            </a:r>
          </a:p>
          <a:p>
            <a:pPr lvl="1"/>
            <a:r>
              <a:rPr lang="en-US"/>
              <a:t>Obviously, the Max player will choose A to get 2, that is greater than 1 if he chooses B.</a:t>
            </a:r>
          </a:p>
          <a:p>
            <a:r>
              <a:rPr lang="en-US"/>
              <a:t>How will you tell the computer to do this?</a:t>
            </a:r>
          </a:p>
          <a:p>
            <a:pPr lvl="1"/>
            <a:endParaRPr lang="en-US" b="1"/>
          </a:p>
          <a:p>
            <a:pPr lvl="1"/>
            <a:endParaRPr lang="en-US" b="1"/>
          </a:p>
        </p:txBody>
      </p:sp>
      <p:sp>
        <p:nvSpPr>
          <p:cNvPr id="4" name="Date Placeholder 3">
            <a:extLst>
              <a:ext uri="{FF2B5EF4-FFF2-40B4-BE49-F238E27FC236}">
                <a16:creationId xmlns:a16="http://schemas.microsoft.com/office/drawing/2014/main" id="{ECE7D5C7-37C4-4EFA-A147-9F503E78FA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56E7C01-0669-461C-929D-6A306679F0F3}"/>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A5C6BF64-BE30-49D9-8988-44C647EE4936}"/>
              </a:ext>
            </a:extLst>
          </p:cNvPr>
          <p:cNvSpPr>
            <a:spLocks noGrp="1"/>
          </p:cNvSpPr>
          <p:nvPr>
            <p:ph type="sldNum" sz="quarter" idx="12"/>
          </p:nvPr>
        </p:nvSpPr>
        <p:spPr/>
        <p:txBody>
          <a:bodyPr/>
          <a:lstStyle/>
          <a:p>
            <a:fld id="{B7884E68-CE57-44C0-BE0F-84C629DF22D5}" type="slidenum">
              <a:rPr lang="en-US" smtClean="0"/>
              <a:t>66</a:t>
            </a:fld>
            <a:endParaRPr lang="en-US"/>
          </a:p>
        </p:txBody>
      </p:sp>
      <p:pic>
        <p:nvPicPr>
          <p:cNvPr id="8" name="Picture 7" descr="Diagram, shape&#10;&#10;Description automatically generated">
            <a:extLst>
              <a:ext uri="{FF2B5EF4-FFF2-40B4-BE49-F238E27FC236}">
                <a16:creationId xmlns:a16="http://schemas.microsoft.com/office/drawing/2014/main" id="{955E0E57-7224-45FF-9006-FE7B070FC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8979" y="1228153"/>
            <a:ext cx="5118220" cy="3153006"/>
          </a:xfrm>
          <a:prstGeom prst="rect">
            <a:avLst/>
          </a:prstGeom>
        </p:spPr>
      </p:pic>
      <p:sp>
        <p:nvSpPr>
          <p:cNvPr id="9" name="Rectangle 8">
            <a:extLst>
              <a:ext uri="{FF2B5EF4-FFF2-40B4-BE49-F238E27FC236}">
                <a16:creationId xmlns:a16="http://schemas.microsoft.com/office/drawing/2014/main" id="{1F0BBA03-0E10-4827-8DEF-DA10D587DEEA}"/>
              </a:ext>
            </a:extLst>
          </p:cNvPr>
          <p:cNvSpPr/>
          <p:nvPr/>
        </p:nvSpPr>
        <p:spPr>
          <a:xfrm>
            <a:off x="6768979" y="4618711"/>
            <a:ext cx="4274590" cy="1477328"/>
          </a:xfrm>
          <a:prstGeom prst="rect">
            <a:avLst/>
          </a:prstGeom>
        </p:spPr>
        <p:txBody>
          <a:bodyPr wrap="square">
            <a:spAutoFit/>
          </a:bodyPr>
          <a:lstStyle/>
          <a:p>
            <a:pPr algn="ctr"/>
            <a:r>
              <a:rPr lang="en-US" dirty="0">
                <a:solidFill>
                  <a:srgbClr val="FF0000"/>
                </a:solidFill>
                <a:latin typeface="Times New Roman" panose="02020603050405020304" pitchFamily="18" charset="0"/>
                <a:cs typeface="Times New Roman" panose="02020603050405020304" pitchFamily="18" charset="0"/>
              </a:rPr>
              <a:t>The Minimax algorithm tries to predict the opponent's behavior.</a:t>
            </a:r>
          </a:p>
          <a:p>
            <a:pPr algn="ctr"/>
            <a:endParaRPr lang="en-US" dirty="0">
              <a:solidFill>
                <a:srgbClr val="FF0000"/>
              </a:solidFill>
              <a:latin typeface="Times New Roman" panose="02020603050405020304" pitchFamily="18" charset="0"/>
              <a:cs typeface="Times New Roman" panose="02020603050405020304" pitchFamily="18" charset="0"/>
            </a:endParaRPr>
          </a:p>
          <a:p>
            <a:pPr algn="ctr"/>
            <a:r>
              <a:rPr lang="en-US" dirty="0">
                <a:solidFill>
                  <a:srgbClr val="FF0000"/>
                </a:solidFill>
                <a:latin typeface="Times New Roman" panose="02020603050405020304" pitchFamily="18" charset="0"/>
                <a:cs typeface="Times New Roman" panose="02020603050405020304" pitchFamily="18" charset="0"/>
              </a:rPr>
              <a:t>It predicts that the opponent will take the worst action from our viewpoint. </a:t>
            </a:r>
          </a:p>
        </p:txBody>
      </p:sp>
    </p:spTree>
    <p:extLst>
      <p:ext uri="{BB962C8B-B14F-4D97-AF65-F5344CB8AC3E}">
        <p14:creationId xmlns:p14="http://schemas.microsoft.com/office/powerpoint/2010/main" val="24344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C685-B18F-4B28-A88E-C187B4349533}"/>
              </a:ext>
            </a:extLst>
          </p:cNvPr>
          <p:cNvSpPr>
            <a:spLocks noGrp="1"/>
          </p:cNvSpPr>
          <p:nvPr>
            <p:ph type="title"/>
          </p:nvPr>
        </p:nvSpPr>
        <p:spPr/>
        <p:txBody>
          <a:bodyPr>
            <a:normAutofit fontScale="90000"/>
          </a:bodyPr>
          <a:lstStyle/>
          <a:p>
            <a:r>
              <a:rPr lang="en-US"/>
              <a:t>Mini-max - Toy Example </a:t>
            </a:r>
          </a:p>
        </p:txBody>
      </p:sp>
      <p:sp>
        <p:nvSpPr>
          <p:cNvPr id="3" name="Content Placeholder 2">
            <a:extLst>
              <a:ext uri="{FF2B5EF4-FFF2-40B4-BE49-F238E27FC236}">
                <a16:creationId xmlns:a16="http://schemas.microsoft.com/office/drawing/2014/main" id="{AA7384EE-1CDE-4674-A555-885F4177DEC8}"/>
              </a:ext>
            </a:extLst>
          </p:cNvPr>
          <p:cNvSpPr>
            <a:spLocks noGrp="1"/>
          </p:cNvSpPr>
          <p:nvPr>
            <p:ph idx="1"/>
          </p:nvPr>
        </p:nvSpPr>
        <p:spPr>
          <a:xfrm>
            <a:off x="304801" y="1228153"/>
            <a:ext cx="6342258" cy="5021979"/>
          </a:xfrm>
        </p:spPr>
        <p:txBody>
          <a:bodyPr>
            <a:normAutofit/>
          </a:bodyPr>
          <a:lstStyle/>
          <a:p>
            <a:r>
              <a:rPr lang="en-US"/>
              <a:t>An agent strategy will be:</a:t>
            </a:r>
          </a:p>
          <a:p>
            <a:pPr lvl="1"/>
            <a:r>
              <a:rPr lang="en-US"/>
              <a:t>Go from bottom-up ↑</a:t>
            </a:r>
          </a:p>
          <a:p>
            <a:pPr lvl="1"/>
            <a:r>
              <a:rPr lang="en-US"/>
              <a:t>Min player</a:t>
            </a:r>
          </a:p>
          <a:p>
            <a:pPr lvl="2"/>
            <a:r>
              <a:rPr lang="en-US"/>
              <a:t>Utility(A) = min(C,D) = min(2,7) = 2</a:t>
            </a:r>
          </a:p>
          <a:p>
            <a:pPr lvl="2"/>
            <a:r>
              <a:rPr lang="en-US"/>
              <a:t>Utility(B) = min(E,F) = min(1,8) = 1</a:t>
            </a:r>
          </a:p>
          <a:p>
            <a:pPr lvl="1"/>
            <a:r>
              <a:rPr lang="en-US"/>
              <a:t>Max player</a:t>
            </a:r>
          </a:p>
          <a:p>
            <a:pPr lvl="2"/>
            <a:r>
              <a:rPr lang="en-US"/>
              <a:t>Utility(S) = max(A,B) = max(2,1) = 2</a:t>
            </a:r>
          </a:p>
          <a:p>
            <a:r>
              <a:rPr lang="en-US"/>
              <a:t>Decision of Max player is to choose node A</a:t>
            </a:r>
          </a:p>
          <a:p>
            <a:pPr lvl="1"/>
            <a:endParaRPr lang="en-US"/>
          </a:p>
          <a:p>
            <a:pPr lvl="1"/>
            <a:endParaRPr lang="en-US"/>
          </a:p>
        </p:txBody>
      </p:sp>
      <p:sp>
        <p:nvSpPr>
          <p:cNvPr id="4" name="Date Placeholder 3">
            <a:extLst>
              <a:ext uri="{FF2B5EF4-FFF2-40B4-BE49-F238E27FC236}">
                <a16:creationId xmlns:a16="http://schemas.microsoft.com/office/drawing/2014/main" id="{ECE7D5C7-37C4-4EFA-A147-9F503E78FA9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56E7C01-0669-461C-929D-6A306679F0F3}"/>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A5C6BF64-BE30-49D9-8988-44C647EE4936}"/>
              </a:ext>
            </a:extLst>
          </p:cNvPr>
          <p:cNvSpPr>
            <a:spLocks noGrp="1"/>
          </p:cNvSpPr>
          <p:nvPr>
            <p:ph type="sldNum" sz="quarter" idx="12"/>
          </p:nvPr>
        </p:nvSpPr>
        <p:spPr/>
        <p:txBody>
          <a:bodyPr/>
          <a:lstStyle/>
          <a:p>
            <a:fld id="{B7884E68-CE57-44C0-BE0F-84C629DF22D5}" type="slidenum">
              <a:rPr lang="en-US" smtClean="0"/>
              <a:t>67</a:t>
            </a:fld>
            <a:endParaRPr lang="en-US"/>
          </a:p>
        </p:txBody>
      </p:sp>
      <p:pic>
        <p:nvPicPr>
          <p:cNvPr id="8" name="Picture 7" descr="Diagram, shape&#10;&#10;Description automatically generated">
            <a:extLst>
              <a:ext uri="{FF2B5EF4-FFF2-40B4-BE49-F238E27FC236}">
                <a16:creationId xmlns:a16="http://schemas.microsoft.com/office/drawing/2014/main" id="{955E0E57-7224-45FF-9006-FE7B070FC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7060" y="1520825"/>
            <a:ext cx="5118220" cy="3153006"/>
          </a:xfrm>
          <a:prstGeom prst="rect">
            <a:avLst/>
          </a:prstGeom>
        </p:spPr>
      </p:pic>
    </p:spTree>
    <p:extLst>
      <p:ext uri="{BB962C8B-B14F-4D97-AF65-F5344CB8AC3E}">
        <p14:creationId xmlns:p14="http://schemas.microsoft.com/office/powerpoint/2010/main" val="26291395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2876F-3CF9-47A7-BE27-08B0D2244F1E}"/>
              </a:ext>
            </a:extLst>
          </p:cNvPr>
          <p:cNvSpPr>
            <a:spLocks noGrp="1"/>
          </p:cNvSpPr>
          <p:nvPr>
            <p:ph type="title"/>
          </p:nvPr>
        </p:nvSpPr>
        <p:spPr/>
        <p:txBody>
          <a:bodyPr>
            <a:normAutofit fontScale="90000"/>
          </a:bodyPr>
          <a:lstStyle/>
          <a:p>
            <a:r>
              <a:rPr lang="en-US">
                <a:latin typeface="Corbel" panose="020B0503020204020204" pitchFamily="34" charset="0"/>
              </a:rPr>
              <a:t>Mini-max – Large Example</a:t>
            </a:r>
          </a:p>
        </p:txBody>
      </p:sp>
      <p:sp>
        <p:nvSpPr>
          <p:cNvPr id="7" name="Content Placeholder 6">
            <a:extLst>
              <a:ext uri="{FF2B5EF4-FFF2-40B4-BE49-F238E27FC236}">
                <a16:creationId xmlns:a16="http://schemas.microsoft.com/office/drawing/2014/main" id="{83504847-01B6-44BA-B710-2405387CFD0D}"/>
              </a:ext>
            </a:extLst>
          </p:cNvPr>
          <p:cNvSpPr>
            <a:spLocks noGrp="1"/>
          </p:cNvSpPr>
          <p:nvPr>
            <p:ph sz="half" idx="1"/>
          </p:nvPr>
        </p:nvSpPr>
        <p:spPr>
          <a:xfrm>
            <a:off x="304800" y="1193800"/>
            <a:ext cx="7029450" cy="5080000"/>
          </a:xfrm>
        </p:spPr>
        <p:txBody>
          <a:bodyPr/>
          <a:lstStyle/>
          <a:p>
            <a:pPr>
              <a:buFont typeface="Wingdings" panose="05000000000000000000" pitchFamily="2" charset="2"/>
              <a:buChar char="v"/>
            </a:pPr>
            <a:r>
              <a:rPr lang="en-US"/>
              <a:t>Let's take a game with a bigger tree:</a:t>
            </a:r>
          </a:p>
          <a:p>
            <a:pPr marL="0" indent="0">
              <a:buNone/>
            </a:pPr>
            <a:endParaRPr lang="en-US"/>
          </a:p>
        </p:txBody>
      </p:sp>
      <p:pic>
        <p:nvPicPr>
          <p:cNvPr id="10" name="Content Placeholder 9" descr="Diagram&#10;&#10;Description automatically generated">
            <a:extLst>
              <a:ext uri="{FF2B5EF4-FFF2-40B4-BE49-F238E27FC236}">
                <a16:creationId xmlns:a16="http://schemas.microsoft.com/office/drawing/2014/main" id="{D90DA3E4-B597-45AB-9BFB-4F91195F96D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160803" y="1954805"/>
            <a:ext cx="9920111" cy="4146275"/>
          </a:xfrm>
        </p:spPr>
      </p:pic>
      <p:sp>
        <p:nvSpPr>
          <p:cNvPr id="4" name="Date Placeholder 3">
            <a:extLst>
              <a:ext uri="{FF2B5EF4-FFF2-40B4-BE49-F238E27FC236}">
                <a16:creationId xmlns:a16="http://schemas.microsoft.com/office/drawing/2014/main" id="{B1C0ABBF-C358-404D-AF64-231086CF547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E7AC799-3ECE-4ADB-AD1E-7337BFB5C4C7}"/>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C1448C04-D03C-4FBC-BD29-50E0D308B001}"/>
              </a:ext>
            </a:extLst>
          </p:cNvPr>
          <p:cNvSpPr>
            <a:spLocks noGrp="1"/>
          </p:cNvSpPr>
          <p:nvPr>
            <p:ph type="sldNum" sz="quarter" idx="12"/>
          </p:nvPr>
        </p:nvSpPr>
        <p:spPr/>
        <p:txBody>
          <a:bodyPr/>
          <a:lstStyle/>
          <a:p>
            <a:fld id="{B7884E68-CE57-44C0-BE0F-84C629DF22D5}" type="slidenum">
              <a:rPr lang="en-US" smtClean="0"/>
              <a:t>68</a:t>
            </a:fld>
            <a:endParaRPr lang="en-US"/>
          </a:p>
        </p:txBody>
      </p:sp>
      <p:cxnSp>
        <p:nvCxnSpPr>
          <p:cNvPr id="11" name="Straight Arrow Connector 10">
            <a:extLst>
              <a:ext uri="{FF2B5EF4-FFF2-40B4-BE49-F238E27FC236}">
                <a16:creationId xmlns:a16="http://schemas.microsoft.com/office/drawing/2014/main" id="{174B52A3-6204-4379-BD1E-D92506448DEC}"/>
              </a:ext>
            </a:extLst>
          </p:cNvPr>
          <p:cNvCxnSpPr>
            <a:cxnSpLocks/>
            <a:stCxn id="12" idx="3"/>
          </p:cNvCxnSpPr>
          <p:nvPr/>
        </p:nvCxnSpPr>
        <p:spPr>
          <a:xfrm flipV="1">
            <a:off x="1039714" y="5815959"/>
            <a:ext cx="1195288" cy="141095"/>
          </a:xfrm>
          <a:prstGeom prst="straightConnector1">
            <a:avLst/>
          </a:prstGeom>
          <a:ln w="9525" cap="flat" cmpd="sng" algn="ctr">
            <a:solidFill>
              <a:schemeClr val="dk1"/>
            </a:solidFill>
            <a:prstDash val="dash"/>
            <a:round/>
            <a:headEnd type="none" w="med" len="med"/>
            <a:tailEnd type="stealth"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4C12A05E-6E2E-4C45-8393-5BA2FD4C2B2C}"/>
              </a:ext>
            </a:extLst>
          </p:cNvPr>
          <p:cNvSpPr txBox="1"/>
          <p:nvPr/>
        </p:nvSpPr>
        <p:spPr>
          <a:xfrm>
            <a:off x="290791" y="5772388"/>
            <a:ext cx="748923" cy="369332"/>
          </a:xfrm>
          <a:prstGeom prst="rect">
            <a:avLst/>
          </a:prstGeom>
          <a:noFill/>
        </p:spPr>
        <p:txBody>
          <a:bodyPr wrap="none" rtlCol="0">
            <a:spAutoFit/>
          </a:bodyPr>
          <a:lstStyle/>
          <a:p>
            <a:r>
              <a:rPr lang="en-US"/>
              <a:t>Utility</a:t>
            </a:r>
          </a:p>
        </p:txBody>
      </p:sp>
    </p:spTree>
    <p:extLst>
      <p:ext uri="{BB962C8B-B14F-4D97-AF65-F5344CB8AC3E}">
        <p14:creationId xmlns:p14="http://schemas.microsoft.com/office/powerpoint/2010/main" val="37655537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10;&#10;Description automatically generated">
            <a:extLst>
              <a:ext uri="{FF2B5EF4-FFF2-40B4-BE49-F238E27FC236}">
                <a16:creationId xmlns:a16="http://schemas.microsoft.com/office/drawing/2014/main" id="{B25B486F-A3B0-4571-88EA-5C6B945779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843" y="2117717"/>
            <a:ext cx="9920111" cy="4156083"/>
          </a:xfrm>
          <a:prstGeom prst="rect">
            <a:avLst/>
          </a:prstGeom>
        </p:spPr>
      </p:pic>
      <p:sp>
        <p:nvSpPr>
          <p:cNvPr id="2" name="Title 1">
            <a:extLst>
              <a:ext uri="{FF2B5EF4-FFF2-40B4-BE49-F238E27FC236}">
                <a16:creationId xmlns:a16="http://schemas.microsoft.com/office/drawing/2014/main" id="{8E72876F-3CF9-47A7-BE27-08B0D2244F1E}"/>
              </a:ext>
            </a:extLst>
          </p:cNvPr>
          <p:cNvSpPr>
            <a:spLocks noGrp="1"/>
          </p:cNvSpPr>
          <p:nvPr>
            <p:ph type="title"/>
          </p:nvPr>
        </p:nvSpPr>
        <p:spPr/>
        <p:txBody>
          <a:bodyPr>
            <a:normAutofit fontScale="90000"/>
          </a:bodyPr>
          <a:lstStyle/>
          <a:p>
            <a:r>
              <a:rPr lang="en-US">
                <a:latin typeface="Corbel" panose="020B0503020204020204" pitchFamily="34" charset="0"/>
              </a:rPr>
              <a:t>Mini-max – Large Example</a:t>
            </a:r>
          </a:p>
        </p:txBody>
      </p:sp>
      <p:sp>
        <p:nvSpPr>
          <p:cNvPr id="7" name="Content Placeholder 6">
            <a:extLst>
              <a:ext uri="{FF2B5EF4-FFF2-40B4-BE49-F238E27FC236}">
                <a16:creationId xmlns:a16="http://schemas.microsoft.com/office/drawing/2014/main" id="{83504847-01B6-44BA-B710-2405387CFD0D}"/>
              </a:ext>
            </a:extLst>
          </p:cNvPr>
          <p:cNvSpPr>
            <a:spLocks noGrp="1"/>
          </p:cNvSpPr>
          <p:nvPr>
            <p:ph sz="half" idx="1"/>
          </p:nvPr>
        </p:nvSpPr>
        <p:spPr>
          <a:xfrm>
            <a:off x="304799" y="1193800"/>
            <a:ext cx="11582399" cy="5080000"/>
          </a:xfrm>
        </p:spPr>
        <p:txBody>
          <a:bodyPr/>
          <a:lstStyle/>
          <a:p>
            <a:pPr>
              <a:buFont typeface="Wingdings" panose="05000000000000000000" pitchFamily="2" charset="2"/>
              <a:buChar char="v"/>
            </a:pPr>
            <a:r>
              <a:rPr lang="en-US"/>
              <a:t>From the tree, the minimizer will have the last step and attempt to minimize final “Utility” </a:t>
            </a:r>
          </a:p>
        </p:txBody>
      </p:sp>
      <p:sp>
        <p:nvSpPr>
          <p:cNvPr id="4" name="Date Placeholder 3">
            <a:extLst>
              <a:ext uri="{FF2B5EF4-FFF2-40B4-BE49-F238E27FC236}">
                <a16:creationId xmlns:a16="http://schemas.microsoft.com/office/drawing/2014/main" id="{B1C0ABBF-C358-404D-AF64-231086CF547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E7AC799-3ECE-4ADB-AD1E-7337BFB5C4C7}"/>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C1448C04-D03C-4FBC-BD29-50E0D308B001}"/>
              </a:ext>
            </a:extLst>
          </p:cNvPr>
          <p:cNvSpPr>
            <a:spLocks noGrp="1"/>
          </p:cNvSpPr>
          <p:nvPr>
            <p:ph type="sldNum" sz="quarter" idx="12"/>
          </p:nvPr>
        </p:nvSpPr>
        <p:spPr/>
        <p:txBody>
          <a:bodyPr/>
          <a:lstStyle/>
          <a:p>
            <a:fld id="{B7884E68-CE57-44C0-BE0F-84C629DF22D5}" type="slidenum">
              <a:rPr lang="en-US" smtClean="0"/>
              <a:t>69</a:t>
            </a:fld>
            <a:endParaRPr lang="en-US"/>
          </a:p>
        </p:txBody>
      </p:sp>
    </p:spTree>
    <p:extLst>
      <p:ext uri="{BB962C8B-B14F-4D97-AF65-F5344CB8AC3E}">
        <p14:creationId xmlns:p14="http://schemas.microsoft.com/office/powerpoint/2010/main" val="3053174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9870-AC90-40AD-87B6-F335943CD0FB}"/>
              </a:ext>
            </a:extLst>
          </p:cNvPr>
          <p:cNvSpPr>
            <a:spLocks noGrp="1"/>
          </p:cNvSpPr>
          <p:nvPr>
            <p:ph type="title"/>
          </p:nvPr>
        </p:nvSpPr>
        <p:spPr>
          <a:xfrm>
            <a:off x="304800" y="286605"/>
            <a:ext cx="11582400" cy="703996"/>
          </a:xfrm>
        </p:spPr>
        <p:txBody>
          <a:bodyPr anchor="b">
            <a:normAutofit/>
          </a:bodyPr>
          <a:lstStyle/>
          <a:p>
            <a:r>
              <a:rPr lang="en-US" sz="4400" b="1"/>
              <a:t>FIFO Queue</a:t>
            </a:r>
          </a:p>
        </p:txBody>
      </p:sp>
      <p:sp>
        <p:nvSpPr>
          <p:cNvPr id="3" name="Content Placeholder 2">
            <a:extLst>
              <a:ext uri="{FF2B5EF4-FFF2-40B4-BE49-F238E27FC236}">
                <a16:creationId xmlns:a16="http://schemas.microsoft.com/office/drawing/2014/main" id="{7F10AED2-D1B4-48A1-8282-A57C8D5834A9}"/>
              </a:ext>
            </a:extLst>
          </p:cNvPr>
          <p:cNvSpPr>
            <a:spLocks noGrp="1"/>
          </p:cNvSpPr>
          <p:nvPr>
            <p:ph sz="half" idx="1"/>
          </p:nvPr>
        </p:nvSpPr>
        <p:spPr>
          <a:xfrm>
            <a:off x="304800" y="1193800"/>
            <a:ext cx="9539844" cy="5080000"/>
          </a:xfrm>
        </p:spPr>
        <p:txBody>
          <a:bodyPr>
            <a:normAutofit/>
          </a:bodyPr>
          <a:lstStyle/>
          <a:p>
            <a:pPr marL="342900" indent="-342900">
              <a:spcAft>
                <a:spcPts val="600"/>
              </a:spcAft>
              <a:buFont typeface="Wingdings" panose="05000000000000000000" pitchFamily="2" charset="2"/>
              <a:buChar char="v"/>
            </a:pPr>
            <a:r>
              <a:rPr lang="en-US"/>
              <a:t>A </a:t>
            </a:r>
            <a:r>
              <a:rPr lang="en-US">
                <a:solidFill>
                  <a:srgbClr val="FF0000"/>
                </a:solidFill>
              </a:rPr>
              <a:t>FIFO</a:t>
            </a:r>
            <a:r>
              <a:rPr lang="en-US"/>
              <a:t> </a:t>
            </a:r>
            <a:r>
              <a:rPr lang="en-US">
                <a:solidFill>
                  <a:srgbClr val="FF0000"/>
                </a:solidFill>
              </a:rPr>
              <a:t>Queue</a:t>
            </a:r>
            <a:r>
              <a:rPr lang="en-US"/>
              <a:t> is a linear data structure, a list, that stores items in </a:t>
            </a:r>
            <a:r>
              <a:rPr lang="en-US">
                <a:solidFill>
                  <a:srgbClr val="FF0000"/>
                </a:solidFill>
              </a:rPr>
              <a:t>First In First Out (FIFO) </a:t>
            </a:r>
            <a:r>
              <a:rPr lang="en-US"/>
              <a:t>manner.</a:t>
            </a:r>
          </a:p>
          <a:p>
            <a:pPr marL="635500" lvl="1" indent="-342900">
              <a:spcBef>
                <a:spcPts val="1200"/>
              </a:spcBef>
              <a:spcAft>
                <a:spcPts val="600"/>
              </a:spcAft>
              <a:buFont typeface="Wingdings" panose="05000000000000000000" pitchFamily="2" charset="2"/>
              <a:buChar char="v"/>
            </a:pPr>
            <a:r>
              <a:rPr lang="en-GB"/>
              <a:t>like a line of people waiting to be served</a:t>
            </a:r>
          </a:p>
          <a:p>
            <a:pPr marL="635500" lvl="1" indent="-342900">
              <a:spcBef>
                <a:spcPts val="1200"/>
              </a:spcBef>
              <a:spcAft>
                <a:spcPts val="600"/>
              </a:spcAft>
              <a:buFont typeface="Wingdings" panose="05000000000000000000" pitchFamily="2" charset="2"/>
              <a:buChar char="v"/>
            </a:pPr>
            <a:r>
              <a:rPr lang="en-GB"/>
              <a:t>The first element of the queue is called the </a:t>
            </a:r>
            <a:r>
              <a:rPr lang="en-GB">
                <a:solidFill>
                  <a:srgbClr val="FF0000"/>
                </a:solidFill>
              </a:rPr>
              <a:t>head</a:t>
            </a:r>
            <a:r>
              <a:rPr lang="en-GB"/>
              <a:t> </a:t>
            </a:r>
          </a:p>
          <a:p>
            <a:pPr marL="635500" lvl="1" indent="-342900">
              <a:spcBef>
                <a:spcPts val="1200"/>
              </a:spcBef>
              <a:spcAft>
                <a:spcPts val="600"/>
              </a:spcAft>
              <a:buFont typeface="Wingdings" panose="05000000000000000000" pitchFamily="2" charset="2"/>
              <a:buChar char="v"/>
            </a:pPr>
            <a:r>
              <a:rPr lang="en-GB"/>
              <a:t>The last element of the queue is called the </a:t>
            </a:r>
            <a:r>
              <a:rPr lang="en-GB">
                <a:solidFill>
                  <a:srgbClr val="FF0000"/>
                </a:solidFill>
              </a:rPr>
              <a:t>tail</a:t>
            </a:r>
          </a:p>
          <a:p>
            <a:pPr marL="635500" lvl="1" indent="-342900">
              <a:spcBef>
                <a:spcPts val="1200"/>
              </a:spcBef>
              <a:spcAft>
                <a:spcPts val="600"/>
              </a:spcAft>
              <a:buFont typeface="Wingdings" panose="05000000000000000000" pitchFamily="2" charset="2"/>
              <a:buChar char="v"/>
            </a:pPr>
            <a:r>
              <a:rPr lang="en-GB"/>
              <a:t>An element is </a:t>
            </a:r>
            <a:r>
              <a:rPr lang="en-GB">
                <a:solidFill>
                  <a:srgbClr val="FF0000"/>
                </a:solidFill>
              </a:rPr>
              <a:t>read from the head </a:t>
            </a:r>
            <a:r>
              <a:rPr lang="en-GB"/>
              <a:t>of the queue and is </a:t>
            </a:r>
            <a:r>
              <a:rPr lang="en-GB">
                <a:solidFill>
                  <a:srgbClr val="0070C0"/>
                </a:solidFill>
              </a:rPr>
              <a:t>written at the tail</a:t>
            </a:r>
            <a:r>
              <a:rPr lang="en-GB"/>
              <a:t> of the queue.</a:t>
            </a:r>
          </a:p>
          <a:p>
            <a:pPr marL="342900" indent="-342900">
              <a:spcAft>
                <a:spcPts val="600"/>
              </a:spcAft>
              <a:buFont typeface="Wingdings" panose="05000000000000000000" pitchFamily="2" charset="2"/>
              <a:buChar char="v"/>
            </a:pPr>
            <a:r>
              <a:rPr lang="en-GB">
                <a:ea typeface="+mn-ea"/>
              </a:rPr>
              <a:t>A FIFO queue in python can be implemented with </a:t>
            </a:r>
            <a:r>
              <a:rPr lang="en-US">
                <a:ea typeface="ＭＳ Ｐゴシック" panose="020B0600070205080204" pitchFamily="34" charset="-128"/>
              </a:rPr>
              <a:t>lists (ICS 104)</a:t>
            </a:r>
            <a:endParaRPr lang="en-US"/>
          </a:p>
        </p:txBody>
      </p:sp>
      <p:sp>
        <p:nvSpPr>
          <p:cNvPr id="10" name="Date Placeholder 4">
            <a:extLst>
              <a:ext uri="{FF2B5EF4-FFF2-40B4-BE49-F238E27FC236}">
                <a16:creationId xmlns:a16="http://schemas.microsoft.com/office/drawing/2014/main" id="{03703CE6-4971-47A9-97DC-7B6EE0B781BD}"/>
              </a:ext>
            </a:extLst>
          </p:cNvPr>
          <p:cNvSpPr>
            <a:spLocks noGrp="1"/>
          </p:cNvSpPr>
          <p:nvPr>
            <p:ph type="dt" sz="half" idx="10"/>
          </p:nvPr>
        </p:nvSpPr>
        <p:spPr>
          <a:xfrm>
            <a:off x="304801" y="6442483"/>
            <a:ext cx="2472271" cy="365125"/>
          </a:xfrm>
        </p:spPr>
        <p:txBody>
          <a:bodyPr/>
          <a:lstStyle/>
          <a:p>
            <a:pPr>
              <a:spcAft>
                <a:spcPts val="600"/>
              </a:spcAft>
            </a:pPr>
            <a:fld id="{11C91B59-BAF3-4521-AFE5-F10C3E2C9939}" type="datetime1">
              <a:rPr lang="en-US" smtClean="0"/>
              <a:pPr>
                <a:spcAft>
                  <a:spcPts val="600"/>
                </a:spcAft>
              </a:pPr>
              <a:t>10/6/2022</a:t>
            </a:fld>
            <a:endParaRPr lang="en-US"/>
          </a:p>
        </p:txBody>
      </p:sp>
      <p:sp>
        <p:nvSpPr>
          <p:cNvPr id="5" name="Footer Placeholder 4">
            <a:extLst>
              <a:ext uri="{FF2B5EF4-FFF2-40B4-BE49-F238E27FC236}">
                <a16:creationId xmlns:a16="http://schemas.microsoft.com/office/drawing/2014/main" id="{A1C173A7-0625-4614-82D8-96B6A5FAE0E0}"/>
              </a:ext>
            </a:extLst>
          </p:cNvPr>
          <p:cNvSpPr>
            <a:spLocks noGrp="1"/>
          </p:cNvSpPr>
          <p:nvPr>
            <p:ph type="ftr" sz="quarter" idx="11"/>
          </p:nvPr>
        </p:nvSpPr>
        <p:spPr>
          <a:xfrm>
            <a:off x="3686186" y="6459786"/>
            <a:ext cx="4822804" cy="365125"/>
          </a:xfrm>
        </p:spPr>
        <p:txBody>
          <a:bodyPr anchor="ctr">
            <a:normAutofit/>
          </a:bodyPr>
          <a:lstStyle/>
          <a:p>
            <a:pPr>
              <a:spcAft>
                <a:spcPts val="600"/>
              </a:spcAft>
            </a:pPr>
            <a:r>
              <a:rPr lang="en-US"/>
              <a:t>Introduction to AI</a:t>
            </a:r>
          </a:p>
        </p:txBody>
      </p:sp>
      <p:sp>
        <p:nvSpPr>
          <p:cNvPr id="6" name="Slide Number Placeholder 5">
            <a:extLst>
              <a:ext uri="{FF2B5EF4-FFF2-40B4-BE49-F238E27FC236}">
                <a16:creationId xmlns:a16="http://schemas.microsoft.com/office/drawing/2014/main" id="{8A49353A-234A-4142-851A-676C1E87CC59}"/>
              </a:ext>
            </a:extLst>
          </p:cNvPr>
          <p:cNvSpPr>
            <a:spLocks noGrp="1"/>
          </p:cNvSpPr>
          <p:nvPr>
            <p:ph type="sldNum" sz="quarter" idx="12"/>
          </p:nvPr>
        </p:nvSpPr>
        <p:spPr>
          <a:xfrm>
            <a:off x="10575176" y="6448468"/>
            <a:ext cx="1312025" cy="365125"/>
          </a:xfrm>
        </p:spPr>
        <p:txBody>
          <a:bodyPr anchor="ctr">
            <a:normAutofit/>
          </a:bodyPr>
          <a:lstStyle/>
          <a:p>
            <a:pPr>
              <a:spcAft>
                <a:spcPts val="600"/>
              </a:spcAft>
            </a:pPr>
            <a:fld id="{B7884E68-CE57-44C0-BE0F-84C629DF22D5}" type="slidenum">
              <a:rPr lang="en-US" smtClean="0"/>
              <a:pPr>
                <a:spcAft>
                  <a:spcPts val="600"/>
                </a:spcAft>
              </a:pPr>
              <a:t>7</a:t>
            </a:fld>
            <a:endParaRPr lang="en-US"/>
          </a:p>
        </p:txBody>
      </p:sp>
      <p:pic>
        <p:nvPicPr>
          <p:cNvPr id="17" name="Picture 16">
            <a:extLst>
              <a:ext uri="{FF2B5EF4-FFF2-40B4-BE49-F238E27FC236}">
                <a16:creationId xmlns:a16="http://schemas.microsoft.com/office/drawing/2014/main" id="{00491E70-5D87-487F-B8A2-020907BE4F18}"/>
              </a:ext>
            </a:extLst>
          </p:cNvPr>
          <p:cNvPicPr>
            <a:picLocks noChangeAspect="1"/>
          </p:cNvPicPr>
          <p:nvPr/>
        </p:nvPicPr>
        <p:blipFill>
          <a:blip r:embed="rId3"/>
          <a:stretch>
            <a:fillRect/>
          </a:stretch>
        </p:blipFill>
        <p:spPr>
          <a:xfrm>
            <a:off x="8275579" y="1514434"/>
            <a:ext cx="3365558" cy="2653806"/>
          </a:xfrm>
          <a:prstGeom prst="rect">
            <a:avLst/>
          </a:prstGeom>
        </p:spPr>
      </p:pic>
    </p:spTree>
    <p:extLst>
      <p:ext uri="{BB962C8B-B14F-4D97-AF65-F5344CB8AC3E}">
        <p14:creationId xmlns:p14="http://schemas.microsoft.com/office/powerpoint/2010/main" val="22012829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46249CB6-2564-4942-BB58-98F7772E6E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518" y="2107557"/>
            <a:ext cx="9884236" cy="4173581"/>
          </a:xfrm>
          <a:prstGeom prst="rect">
            <a:avLst/>
          </a:prstGeom>
        </p:spPr>
      </p:pic>
      <p:sp>
        <p:nvSpPr>
          <p:cNvPr id="2" name="Title 1">
            <a:extLst>
              <a:ext uri="{FF2B5EF4-FFF2-40B4-BE49-F238E27FC236}">
                <a16:creationId xmlns:a16="http://schemas.microsoft.com/office/drawing/2014/main" id="{8E72876F-3CF9-47A7-BE27-08B0D2244F1E}"/>
              </a:ext>
            </a:extLst>
          </p:cNvPr>
          <p:cNvSpPr>
            <a:spLocks noGrp="1"/>
          </p:cNvSpPr>
          <p:nvPr>
            <p:ph type="title"/>
          </p:nvPr>
        </p:nvSpPr>
        <p:spPr/>
        <p:txBody>
          <a:bodyPr>
            <a:normAutofit fontScale="90000"/>
          </a:bodyPr>
          <a:lstStyle/>
          <a:p>
            <a:r>
              <a:rPr lang="en-US">
                <a:latin typeface="Corbel" panose="020B0503020204020204" pitchFamily="34" charset="0"/>
              </a:rPr>
              <a:t>Mini-max – Large Example</a:t>
            </a:r>
          </a:p>
        </p:txBody>
      </p:sp>
      <p:sp>
        <p:nvSpPr>
          <p:cNvPr id="7" name="Content Placeholder 6">
            <a:extLst>
              <a:ext uri="{FF2B5EF4-FFF2-40B4-BE49-F238E27FC236}">
                <a16:creationId xmlns:a16="http://schemas.microsoft.com/office/drawing/2014/main" id="{83504847-01B6-44BA-B710-2405387CFD0D}"/>
              </a:ext>
            </a:extLst>
          </p:cNvPr>
          <p:cNvSpPr>
            <a:spLocks noGrp="1"/>
          </p:cNvSpPr>
          <p:nvPr>
            <p:ph sz="half" idx="1"/>
          </p:nvPr>
        </p:nvSpPr>
        <p:spPr>
          <a:xfrm>
            <a:off x="304799" y="1193800"/>
            <a:ext cx="11582399" cy="5080000"/>
          </a:xfrm>
        </p:spPr>
        <p:txBody>
          <a:bodyPr/>
          <a:lstStyle/>
          <a:p>
            <a:pPr>
              <a:buFont typeface="Wingdings" panose="05000000000000000000" pitchFamily="2" charset="2"/>
              <a:buChar char="v"/>
            </a:pPr>
            <a:r>
              <a:rPr lang="en-US"/>
              <a:t>The maximizer will go next and attempt to maximize the final “Utility” </a:t>
            </a:r>
          </a:p>
        </p:txBody>
      </p:sp>
      <p:sp>
        <p:nvSpPr>
          <p:cNvPr id="4" name="Date Placeholder 3">
            <a:extLst>
              <a:ext uri="{FF2B5EF4-FFF2-40B4-BE49-F238E27FC236}">
                <a16:creationId xmlns:a16="http://schemas.microsoft.com/office/drawing/2014/main" id="{B1C0ABBF-C358-404D-AF64-231086CF547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E7AC799-3ECE-4ADB-AD1E-7337BFB5C4C7}"/>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C1448C04-D03C-4FBC-BD29-50E0D308B001}"/>
              </a:ext>
            </a:extLst>
          </p:cNvPr>
          <p:cNvSpPr>
            <a:spLocks noGrp="1"/>
          </p:cNvSpPr>
          <p:nvPr>
            <p:ph type="sldNum" sz="quarter" idx="12"/>
          </p:nvPr>
        </p:nvSpPr>
        <p:spPr/>
        <p:txBody>
          <a:bodyPr/>
          <a:lstStyle/>
          <a:p>
            <a:fld id="{B7884E68-CE57-44C0-BE0F-84C629DF22D5}" type="slidenum">
              <a:rPr lang="en-US" smtClean="0"/>
              <a:t>70</a:t>
            </a:fld>
            <a:endParaRPr lang="en-US"/>
          </a:p>
        </p:txBody>
      </p:sp>
    </p:spTree>
    <p:extLst>
      <p:ext uri="{BB962C8B-B14F-4D97-AF65-F5344CB8AC3E}">
        <p14:creationId xmlns:p14="http://schemas.microsoft.com/office/powerpoint/2010/main" val="1253735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63C72762-E3FF-4B50-97B3-715550C5B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719" y="2016165"/>
            <a:ext cx="9884236" cy="4265043"/>
          </a:xfrm>
          <a:prstGeom prst="rect">
            <a:avLst/>
          </a:prstGeom>
        </p:spPr>
      </p:pic>
      <p:sp>
        <p:nvSpPr>
          <p:cNvPr id="2" name="Title 1">
            <a:extLst>
              <a:ext uri="{FF2B5EF4-FFF2-40B4-BE49-F238E27FC236}">
                <a16:creationId xmlns:a16="http://schemas.microsoft.com/office/drawing/2014/main" id="{8E72876F-3CF9-47A7-BE27-08B0D2244F1E}"/>
              </a:ext>
            </a:extLst>
          </p:cNvPr>
          <p:cNvSpPr>
            <a:spLocks noGrp="1"/>
          </p:cNvSpPr>
          <p:nvPr>
            <p:ph type="title"/>
          </p:nvPr>
        </p:nvSpPr>
        <p:spPr/>
        <p:txBody>
          <a:bodyPr>
            <a:normAutofit fontScale="90000"/>
          </a:bodyPr>
          <a:lstStyle/>
          <a:p>
            <a:r>
              <a:rPr lang="en-US" dirty="0">
                <a:latin typeface="Corbel" panose="020B0503020204020204" pitchFamily="34" charset="0"/>
              </a:rPr>
              <a:t>Mini-max – Large Example</a:t>
            </a:r>
          </a:p>
        </p:txBody>
      </p:sp>
      <p:sp>
        <p:nvSpPr>
          <p:cNvPr id="7" name="Content Placeholder 6">
            <a:extLst>
              <a:ext uri="{FF2B5EF4-FFF2-40B4-BE49-F238E27FC236}">
                <a16:creationId xmlns:a16="http://schemas.microsoft.com/office/drawing/2014/main" id="{83504847-01B6-44BA-B710-2405387CFD0D}"/>
              </a:ext>
            </a:extLst>
          </p:cNvPr>
          <p:cNvSpPr>
            <a:spLocks noGrp="1"/>
          </p:cNvSpPr>
          <p:nvPr>
            <p:ph sz="half" idx="1"/>
          </p:nvPr>
        </p:nvSpPr>
        <p:spPr>
          <a:xfrm>
            <a:off x="304799" y="1193800"/>
            <a:ext cx="11582399" cy="5080000"/>
          </a:xfrm>
        </p:spPr>
        <p:txBody>
          <a:bodyPr/>
          <a:lstStyle/>
          <a:p>
            <a:pPr>
              <a:buFont typeface="Wingdings" panose="05000000000000000000" pitchFamily="2" charset="2"/>
              <a:buChar char="v"/>
            </a:pPr>
            <a:r>
              <a:rPr lang="en-US"/>
              <a:t>The minimizer will get the second chance and attempt to minimize the final “Utility” </a:t>
            </a:r>
          </a:p>
        </p:txBody>
      </p:sp>
      <p:sp>
        <p:nvSpPr>
          <p:cNvPr id="4" name="Date Placeholder 3">
            <a:extLst>
              <a:ext uri="{FF2B5EF4-FFF2-40B4-BE49-F238E27FC236}">
                <a16:creationId xmlns:a16="http://schemas.microsoft.com/office/drawing/2014/main" id="{B1C0ABBF-C358-404D-AF64-231086CF547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E7AC799-3ECE-4ADB-AD1E-7337BFB5C4C7}"/>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C1448C04-D03C-4FBC-BD29-50E0D308B001}"/>
              </a:ext>
            </a:extLst>
          </p:cNvPr>
          <p:cNvSpPr>
            <a:spLocks noGrp="1"/>
          </p:cNvSpPr>
          <p:nvPr>
            <p:ph type="sldNum" sz="quarter" idx="12"/>
          </p:nvPr>
        </p:nvSpPr>
        <p:spPr/>
        <p:txBody>
          <a:bodyPr/>
          <a:lstStyle/>
          <a:p>
            <a:fld id="{B7884E68-CE57-44C0-BE0F-84C629DF22D5}" type="slidenum">
              <a:rPr lang="en-US" smtClean="0"/>
              <a:t>71</a:t>
            </a:fld>
            <a:endParaRPr lang="en-US"/>
          </a:p>
        </p:txBody>
      </p:sp>
    </p:spTree>
    <p:extLst>
      <p:ext uri="{BB962C8B-B14F-4D97-AF65-F5344CB8AC3E}">
        <p14:creationId xmlns:p14="http://schemas.microsoft.com/office/powerpoint/2010/main" val="35330862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D4D5B70F-D176-42D2-ADC8-E335685B4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6200" y="2002616"/>
            <a:ext cx="9884235" cy="4166832"/>
          </a:xfrm>
          <a:prstGeom prst="rect">
            <a:avLst/>
          </a:prstGeom>
        </p:spPr>
      </p:pic>
      <p:sp>
        <p:nvSpPr>
          <p:cNvPr id="2" name="Title 1">
            <a:extLst>
              <a:ext uri="{FF2B5EF4-FFF2-40B4-BE49-F238E27FC236}">
                <a16:creationId xmlns:a16="http://schemas.microsoft.com/office/drawing/2014/main" id="{8E72876F-3CF9-47A7-BE27-08B0D2244F1E}"/>
              </a:ext>
            </a:extLst>
          </p:cNvPr>
          <p:cNvSpPr>
            <a:spLocks noGrp="1"/>
          </p:cNvSpPr>
          <p:nvPr>
            <p:ph type="title"/>
          </p:nvPr>
        </p:nvSpPr>
        <p:spPr/>
        <p:txBody>
          <a:bodyPr>
            <a:normAutofit fontScale="90000"/>
          </a:bodyPr>
          <a:lstStyle/>
          <a:p>
            <a:r>
              <a:rPr lang="en-US">
                <a:latin typeface="Corbel" panose="020B0503020204020204" pitchFamily="34" charset="0"/>
              </a:rPr>
              <a:t>Mini-max – Large Example</a:t>
            </a:r>
          </a:p>
        </p:txBody>
      </p:sp>
      <p:sp>
        <p:nvSpPr>
          <p:cNvPr id="7" name="Content Placeholder 6">
            <a:extLst>
              <a:ext uri="{FF2B5EF4-FFF2-40B4-BE49-F238E27FC236}">
                <a16:creationId xmlns:a16="http://schemas.microsoft.com/office/drawing/2014/main" id="{83504847-01B6-44BA-B710-2405387CFD0D}"/>
              </a:ext>
            </a:extLst>
          </p:cNvPr>
          <p:cNvSpPr>
            <a:spLocks noGrp="1"/>
          </p:cNvSpPr>
          <p:nvPr>
            <p:ph sz="half" idx="1"/>
          </p:nvPr>
        </p:nvSpPr>
        <p:spPr>
          <a:xfrm>
            <a:off x="304799" y="1193800"/>
            <a:ext cx="11582399" cy="5080000"/>
          </a:xfrm>
        </p:spPr>
        <p:txBody>
          <a:bodyPr/>
          <a:lstStyle/>
          <a:p>
            <a:pPr>
              <a:buFont typeface="Wingdings" panose="05000000000000000000" pitchFamily="2" charset="2"/>
              <a:buChar char="v"/>
            </a:pPr>
            <a:r>
              <a:rPr lang="en-US"/>
              <a:t>Finally, the maximizer will attempt to maximize the “Utility” </a:t>
            </a:r>
          </a:p>
        </p:txBody>
      </p:sp>
      <p:sp>
        <p:nvSpPr>
          <p:cNvPr id="4" name="Date Placeholder 3">
            <a:extLst>
              <a:ext uri="{FF2B5EF4-FFF2-40B4-BE49-F238E27FC236}">
                <a16:creationId xmlns:a16="http://schemas.microsoft.com/office/drawing/2014/main" id="{B1C0ABBF-C358-404D-AF64-231086CF547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E7AC799-3ECE-4ADB-AD1E-7337BFB5C4C7}"/>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C1448C04-D03C-4FBC-BD29-50E0D308B001}"/>
              </a:ext>
            </a:extLst>
          </p:cNvPr>
          <p:cNvSpPr>
            <a:spLocks noGrp="1"/>
          </p:cNvSpPr>
          <p:nvPr>
            <p:ph type="sldNum" sz="quarter" idx="12"/>
          </p:nvPr>
        </p:nvSpPr>
        <p:spPr/>
        <p:txBody>
          <a:bodyPr/>
          <a:lstStyle/>
          <a:p>
            <a:fld id="{B7884E68-CE57-44C0-BE0F-84C629DF22D5}" type="slidenum">
              <a:rPr lang="en-US" smtClean="0"/>
              <a:t>72</a:t>
            </a:fld>
            <a:endParaRPr lang="en-US"/>
          </a:p>
        </p:txBody>
      </p:sp>
    </p:spTree>
    <p:extLst>
      <p:ext uri="{BB962C8B-B14F-4D97-AF65-F5344CB8AC3E}">
        <p14:creationId xmlns:p14="http://schemas.microsoft.com/office/powerpoint/2010/main" val="30233334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D4D5B70F-D176-42D2-ADC8-E335685B4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560" y="2043256"/>
            <a:ext cx="9884235" cy="4166832"/>
          </a:xfrm>
          <a:prstGeom prst="rect">
            <a:avLst/>
          </a:prstGeom>
        </p:spPr>
      </p:pic>
      <p:sp>
        <p:nvSpPr>
          <p:cNvPr id="2" name="Title 1">
            <a:extLst>
              <a:ext uri="{FF2B5EF4-FFF2-40B4-BE49-F238E27FC236}">
                <a16:creationId xmlns:a16="http://schemas.microsoft.com/office/drawing/2014/main" id="{8E72876F-3CF9-47A7-BE27-08B0D2244F1E}"/>
              </a:ext>
            </a:extLst>
          </p:cNvPr>
          <p:cNvSpPr>
            <a:spLocks noGrp="1"/>
          </p:cNvSpPr>
          <p:nvPr>
            <p:ph type="title"/>
          </p:nvPr>
        </p:nvSpPr>
        <p:spPr/>
        <p:txBody>
          <a:bodyPr>
            <a:normAutofit fontScale="90000"/>
          </a:bodyPr>
          <a:lstStyle/>
          <a:p>
            <a:r>
              <a:rPr lang="en-US">
                <a:latin typeface="Corbel" panose="020B0503020204020204" pitchFamily="34" charset="0"/>
              </a:rPr>
              <a:t>Mini-max – Large Example</a:t>
            </a:r>
          </a:p>
        </p:txBody>
      </p:sp>
      <p:sp>
        <p:nvSpPr>
          <p:cNvPr id="7" name="Content Placeholder 6">
            <a:extLst>
              <a:ext uri="{FF2B5EF4-FFF2-40B4-BE49-F238E27FC236}">
                <a16:creationId xmlns:a16="http://schemas.microsoft.com/office/drawing/2014/main" id="{83504847-01B6-44BA-B710-2405387CFD0D}"/>
              </a:ext>
            </a:extLst>
          </p:cNvPr>
          <p:cNvSpPr>
            <a:spLocks noGrp="1"/>
          </p:cNvSpPr>
          <p:nvPr>
            <p:ph sz="half" idx="1"/>
          </p:nvPr>
        </p:nvSpPr>
        <p:spPr>
          <a:xfrm>
            <a:off x="304799" y="1193800"/>
            <a:ext cx="11582399" cy="5080000"/>
          </a:xfrm>
        </p:spPr>
        <p:txBody>
          <a:bodyPr/>
          <a:lstStyle/>
          <a:p>
            <a:pPr>
              <a:buFont typeface="Wingdings" panose="05000000000000000000" pitchFamily="2" charset="2"/>
              <a:buChar char="v"/>
            </a:pPr>
            <a:r>
              <a:rPr lang="en-US"/>
              <a:t>Therefore, the Mini-max algorithm will take the following path: </a:t>
            </a:r>
          </a:p>
        </p:txBody>
      </p:sp>
      <p:sp>
        <p:nvSpPr>
          <p:cNvPr id="4" name="Date Placeholder 3">
            <a:extLst>
              <a:ext uri="{FF2B5EF4-FFF2-40B4-BE49-F238E27FC236}">
                <a16:creationId xmlns:a16="http://schemas.microsoft.com/office/drawing/2014/main" id="{B1C0ABBF-C358-404D-AF64-231086CF547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E7AC799-3ECE-4ADB-AD1E-7337BFB5C4C7}"/>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C1448C04-D03C-4FBC-BD29-50E0D308B001}"/>
              </a:ext>
            </a:extLst>
          </p:cNvPr>
          <p:cNvSpPr>
            <a:spLocks noGrp="1"/>
          </p:cNvSpPr>
          <p:nvPr>
            <p:ph type="sldNum" sz="quarter" idx="12"/>
          </p:nvPr>
        </p:nvSpPr>
        <p:spPr/>
        <p:txBody>
          <a:bodyPr/>
          <a:lstStyle/>
          <a:p>
            <a:fld id="{B7884E68-CE57-44C0-BE0F-84C629DF22D5}" type="slidenum">
              <a:rPr lang="en-US" smtClean="0"/>
              <a:t>73</a:t>
            </a:fld>
            <a:endParaRPr lang="en-US"/>
          </a:p>
        </p:txBody>
      </p:sp>
      <p:cxnSp>
        <p:nvCxnSpPr>
          <p:cNvPr id="9" name="Straight Arrow Connector 8">
            <a:extLst>
              <a:ext uri="{FF2B5EF4-FFF2-40B4-BE49-F238E27FC236}">
                <a16:creationId xmlns:a16="http://schemas.microsoft.com/office/drawing/2014/main" id="{B4867D4A-ABA2-45CF-B607-838FA7FEBC4D}"/>
              </a:ext>
            </a:extLst>
          </p:cNvPr>
          <p:cNvCxnSpPr/>
          <p:nvPr/>
        </p:nvCxnSpPr>
        <p:spPr>
          <a:xfrm>
            <a:off x="7310278" y="2766349"/>
            <a:ext cx="1225484" cy="28280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AFB388A-1904-4ADF-8D1B-6A2CB0315853}"/>
              </a:ext>
            </a:extLst>
          </p:cNvPr>
          <p:cNvCxnSpPr>
            <a:cxnSpLocks/>
          </p:cNvCxnSpPr>
          <p:nvPr/>
        </p:nvCxnSpPr>
        <p:spPr>
          <a:xfrm flipH="1">
            <a:off x="7725056" y="3588052"/>
            <a:ext cx="810706" cy="252952"/>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1F0E1F3-26F2-4199-943D-3126B1919424}"/>
              </a:ext>
            </a:extLst>
          </p:cNvPr>
          <p:cNvCxnSpPr>
            <a:cxnSpLocks/>
          </p:cNvCxnSpPr>
          <p:nvPr/>
        </p:nvCxnSpPr>
        <p:spPr>
          <a:xfrm>
            <a:off x="7904167" y="4372970"/>
            <a:ext cx="377071" cy="30701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B6342A8-E9DB-4007-BD84-B5E25648F711}"/>
              </a:ext>
            </a:extLst>
          </p:cNvPr>
          <p:cNvCxnSpPr>
            <a:cxnSpLocks/>
          </p:cNvCxnSpPr>
          <p:nvPr/>
        </p:nvCxnSpPr>
        <p:spPr>
          <a:xfrm flipH="1">
            <a:off x="7923020" y="5211955"/>
            <a:ext cx="207389" cy="38112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7790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40012D-2251-46CD-A4B6-F299A28B575C}"/>
              </a:ext>
            </a:extLst>
          </p:cNvPr>
          <p:cNvSpPr>
            <a:spLocks noGrp="1"/>
          </p:cNvSpPr>
          <p:nvPr>
            <p:ph type="title"/>
          </p:nvPr>
        </p:nvSpPr>
        <p:spPr/>
        <p:txBody>
          <a:bodyPr>
            <a:normAutofit fontScale="90000"/>
          </a:bodyPr>
          <a:lstStyle/>
          <a:p>
            <a:r>
              <a:rPr lang="en-US"/>
              <a:t>Mini-max Algorithm Pseudocode </a:t>
            </a:r>
          </a:p>
        </p:txBody>
      </p:sp>
      <p:sp>
        <p:nvSpPr>
          <p:cNvPr id="9" name="Content Placeholder 8">
            <a:extLst>
              <a:ext uri="{FF2B5EF4-FFF2-40B4-BE49-F238E27FC236}">
                <a16:creationId xmlns:a16="http://schemas.microsoft.com/office/drawing/2014/main" id="{94F1BCED-1706-4BF1-9673-3FAA1EBB7254}"/>
              </a:ext>
            </a:extLst>
          </p:cNvPr>
          <p:cNvSpPr>
            <a:spLocks noGrp="1"/>
          </p:cNvSpPr>
          <p:nvPr>
            <p:ph idx="1"/>
          </p:nvPr>
        </p:nvSpPr>
        <p:spPr>
          <a:xfrm>
            <a:off x="304799" y="1228154"/>
            <a:ext cx="7839960" cy="4088564"/>
          </a:xfrm>
          <a:solidFill>
            <a:schemeClr val="accent5">
              <a:lumMod val="20000"/>
              <a:lumOff val="80000"/>
            </a:schemeClr>
          </a:solidFill>
        </p:spPr>
        <p:txBody>
          <a:bodyPr>
            <a:normAutofit fontScale="70000" lnSpcReduction="20000"/>
          </a:bodyPr>
          <a:lstStyle/>
          <a:p>
            <a:pPr marL="76198" indent="0">
              <a:spcBef>
                <a:spcPts val="300"/>
              </a:spcBef>
              <a:spcAft>
                <a:spcPts val="300"/>
              </a:spcAft>
              <a:buNone/>
            </a:pPr>
            <a:r>
              <a:rPr lang="en-US" b="1">
                <a:latin typeface="Arial" panose="020B0604020202020204" pitchFamily="34" charset="0"/>
                <a:cs typeface="Arial" panose="020B0604020202020204" pitchFamily="34" charset="0"/>
              </a:rPr>
              <a:t>function</a:t>
            </a:r>
            <a:r>
              <a:rPr lang="en-US">
                <a:latin typeface="Arial" panose="020B0604020202020204" pitchFamily="34" charset="0"/>
                <a:cs typeface="Arial" panose="020B0604020202020204" pitchFamily="34" charset="0"/>
              </a:rPr>
              <a:t>  minimax(node, depth, </a:t>
            </a:r>
            <a:r>
              <a:rPr lang="en-US" err="1">
                <a:latin typeface="Arial" panose="020B0604020202020204" pitchFamily="34" charset="0"/>
                <a:cs typeface="Arial" panose="020B0604020202020204" pitchFamily="34" charset="0"/>
              </a:rPr>
              <a:t>maximizingPlayer</a:t>
            </a:r>
            <a:r>
              <a:rPr lang="en-US">
                <a:latin typeface="Arial" panose="020B0604020202020204" pitchFamily="34" charset="0"/>
                <a:cs typeface="Arial" panose="020B0604020202020204" pitchFamily="34" charset="0"/>
              </a:rPr>
              <a:t>) </a:t>
            </a:r>
            <a:r>
              <a:rPr lang="en-US" b="1">
                <a:latin typeface="Arial" panose="020B0604020202020204" pitchFamily="34" charset="0"/>
                <a:cs typeface="Arial" panose="020B0604020202020204" pitchFamily="34" charset="0"/>
              </a:rPr>
              <a:t>is</a:t>
            </a:r>
          </a:p>
          <a:p>
            <a:pPr marL="76198" indent="0">
              <a:spcBef>
                <a:spcPts val="300"/>
              </a:spcBef>
              <a:spcAft>
                <a:spcPts val="300"/>
              </a:spcAft>
              <a:buNone/>
            </a:pPr>
            <a:r>
              <a:rPr lang="en-US">
                <a:latin typeface="Arial" panose="020B0604020202020204" pitchFamily="34" charset="0"/>
                <a:cs typeface="Arial" panose="020B0604020202020204" pitchFamily="34" charset="0"/>
              </a:rPr>
              <a:t>    </a:t>
            </a:r>
            <a:r>
              <a:rPr lang="en-US" b="1">
                <a:latin typeface="Arial" panose="020B0604020202020204" pitchFamily="34" charset="0"/>
                <a:cs typeface="Arial" panose="020B0604020202020204" pitchFamily="34" charset="0"/>
              </a:rPr>
              <a:t>if</a:t>
            </a:r>
            <a:r>
              <a:rPr lang="en-US">
                <a:latin typeface="Arial" panose="020B0604020202020204" pitchFamily="34" charset="0"/>
                <a:cs typeface="Arial" panose="020B0604020202020204" pitchFamily="34" charset="0"/>
              </a:rPr>
              <a:t> depth = 0 or node is a terminal node </a:t>
            </a:r>
            <a:r>
              <a:rPr lang="en-US" b="1">
                <a:latin typeface="Arial" panose="020B0604020202020204" pitchFamily="34" charset="0"/>
                <a:cs typeface="Arial" panose="020B0604020202020204" pitchFamily="34" charset="0"/>
              </a:rPr>
              <a:t>then</a:t>
            </a:r>
          </a:p>
          <a:p>
            <a:pPr marL="76198" indent="0">
              <a:spcBef>
                <a:spcPts val="300"/>
              </a:spcBef>
              <a:spcAft>
                <a:spcPts val="300"/>
              </a:spcAft>
              <a:buNone/>
            </a:pPr>
            <a:r>
              <a:rPr lang="en-US">
                <a:latin typeface="Arial" panose="020B0604020202020204" pitchFamily="34" charset="0"/>
                <a:cs typeface="Arial" panose="020B0604020202020204" pitchFamily="34" charset="0"/>
              </a:rPr>
              <a:t>        </a:t>
            </a:r>
            <a:r>
              <a:rPr lang="en-US" b="1">
                <a:latin typeface="Arial" panose="020B0604020202020204" pitchFamily="34" charset="0"/>
                <a:cs typeface="Arial" panose="020B0604020202020204" pitchFamily="34" charset="0"/>
              </a:rPr>
              <a:t>return</a:t>
            </a:r>
            <a:r>
              <a:rPr lang="en-US">
                <a:latin typeface="Arial" panose="020B0604020202020204" pitchFamily="34" charset="0"/>
                <a:cs typeface="Arial" panose="020B0604020202020204" pitchFamily="34" charset="0"/>
              </a:rPr>
              <a:t> the heuristic value of node</a:t>
            </a:r>
          </a:p>
          <a:p>
            <a:pPr marL="76198" indent="0">
              <a:spcBef>
                <a:spcPts val="300"/>
              </a:spcBef>
              <a:spcAft>
                <a:spcPts val="300"/>
              </a:spcAft>
              <a:buNone/>
            </a:pPr>
            <a:r>
              <a:rPr lang="en-US">
                <a:latin typeface="Arial" panose="020B0604020202020204" pitchFamily="34" charset="0"/>
                <a:cs typeface="Arial" panose="020B0604020202020204" pitchFamily="34" charset="0"/>
              </a:rPr>
              <a:t>    </a:t>
            </a:r>
            <a:r>
              <a:rPr lang="en-US" b="1">
                <a:latin typeface="Arial" panose="020B0604020202020204" pitchFamily="34" charset="0"/>
                <a:cs typeface="Arial" panose="020B0604020202020204" pitchFamily="34" charset="0"/>
              </a:rPr>
              <a:t>if</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maximizingPlayer</a:t>
            </a:r>
            <a:r>
              <a:rPr lang="en-US">
                <a:latin typeface="Arial" panose="020B0604020202020204" pitchFamily="34" charset="0"/>
                <a:cs typeface="Arial" panose="020B0604020202020204" pitchFamily="34" charset="0"/>
              </a:rPr>
              <a:t> </a:t>
            </a:r>
            <a:r>
              <a:rPr lang="en-US" b="1">
                <a:latin typeface="Arial" panose="020B0604020202020204" pitchFamily="34" charset="0"/>
                <a:cs typeface="Arial" panose="020B0604020202020204" pitchFamily="34" charset="0"/>
              </a:rPr>
              <a:t>then</a:t>
            </a:r>
          </a:p>
          <a:p>
            <a:pPr marL="76198" indent="0">
              <a:spcBef>
                <a:spcPts val="300"/>
              </a:spcBef>
              <a:spcAft>
                <a:spcPts val="300"/>
              </a:spcAft>
              <a:buNone/>
            </a:pPr>
            <a:r>
              <a:rPr lang="en-US">
                <a:latin typeface="Arial" panose="020B0604020202020204" pitchFamily="34" charset="0"/>
                <a:cs typeface="Arial" panose="020B0604020202020204" pitchFamily="34" charset="0"/>
              </a:rPr>
              <a:t>        value := −∞</a:t>
            </a:r>
          </a:p>
          <a:p>
            <a:pPr marL="76198" indent="0">
              <a:spcBef>
                <a:spcPts val="300"/>
              </a:spcBef>
              <a:spcAft>
                <a:spcPts val="300"/>
              </a:spcAft>
              <a:buNone/>
            </a:pPr>
            <a:r>
              <a:rPr lang="en-US">
                <a:latin typeface="Arial" panose="020B0604020202020204" pitchFamily="34" charset="0"/>
                <a:cs typeface="Arial" panose="020B0604020202020204" pitchFamily="34" charset="0"/>
              </a:rPr>
              <a:t>        </a:t>
            </a:r>
            <a:r>
              <a:rPr lang="en-US" b="1">
                <a:latin typeface="Arial" panose="020B0604020202020204" pitchFamily="34" charset="0"/>
                <a:cs typeface="Arial" panose="020B0604020202020204" pitchFamily="34" charset="0"/>
              </a:rPr>
              <a:t>for</a:t>
            </a:r>
            <a:r>
              <a:rPr lang="en-US">
                <a:latin typeface="Arial" panose="020B0604020202020204" pitchFamily="34" charset="0"/>
                <a:cs typeface="Arial" panose="020B0604020202020204" pitchFamily="34" charset="0"/>
              </a:rPr>
              <a:t> </a:t>
            </a:r>
            <a:r>
              <a:rPr lang="en-US" b="1">
                <a:latin typeface="Arial" panose="020B0604020202020204" pitchFamily="34" charset="0"/>
                <a:cs typeface="Arial" panose="020B0604020202020204" pitchFamily="34" charset="0"/>
              </a:rPr>
              <a:t>each</a:t>
            </a:r>
            <a:r>
              <a:rPr lang="en-US">
                <a:latin typeface="Arial" panose="020B0604020202020204" pitchFamily="34" charset="0"/>
                <a:cs typeface="Arial" panose="020B0604020202020204" pitchFamily="34" charset="0"/>
              </a:rPr>
              <a:t> child of node </a:t>
            </a:r>
            <a:r>
              <a:rPr lang="en-US" b="1">
                <a:latin typeface="Arial" panose="020B0604020202020204" pitchFamily="34" charset="0"/>
                <a:cs typeface="Arial" panose="020B0604020202020204" pitchFamily="34" charset="0"/>
              </a:rPr>
              <a:t>do</a:t>
            </a:r>
          </a:p>
          <a:p>
            <a:pPr marL="76198" indent="0">
              <a:spcBef>
                <a:spcPts val="300"/>
              </a:spcBef>
              <a:spcAft>
                <a:spcPts val="300"/>
              </a:spcAft>
              <a:buNone/>
            </a:pPr>
            <a:r>
              <a:rPr lang="en-US">
                <a:latin typeface="Arial" panose="020B0604020202020204" pitchFamily="34" charset="0"/>
                <a:cs typeface="Arial" panose="020B0604020202020204" pitchFamily="34" charset="0"/>
              </a:rPr>
              <a:t>            value := max(value, minimax(child, depth − 1, FALSE))</a:t>
            </a:r>
          </a:p>
          <a:p>
            <a:pPr marL="76198" indent="0">
              <a:spcBef>
                <a:spcPts val="300"/>
              </a:spcBef>
              <a:spcAft>
                <a:spcPts val="300"/>
              </a:spcAft>
              <a:buNone/>
            </a:pPr>
            <a:r>
              <a:rPr lang="en-US">
                <a:latin typeface="Arial" panose="020B0604020202020204" pitchFamily="34" charset="0"/>
                <a:cs typeface="Arial" panose="020B0604020202020204" pitchFamily="34" charset="0"/>
              </a:rPr>
              <a:t>        </a:t>
            </a:r>
            <a:r>
              <a:rPr lang="en-US" b="1">
                <a:latin typeface="Arial" panose="020B0604020202020204" pitchFamily="34" charset="0"/>
                <a:cs typeface="Arial" panose="020B0604020202020204" pitchFamily="34" charset="0"/>
              </a:rPr>
              <a:t>return</a:t>
            </a:r>
            <a:r>
              <a:rPr lang="en-US">
                <a:latin typeface="Arial" panose="020B0604020202020204" pitchFamily="34" charset="0"/>
                <a:cs typeface="Arial" panose="020B0604020202020204" pitchFamily="34" charset="0"/>
              </a:rPr>
              <a:t> value</a:t>
            </a:r>
          </a:p>
          <a:p>
            <a:pPr marL="76198" indent="0">
              <a:spcBef>
                <a:spcPts val="300"/>
              </a:spcBef>
              <a:spcAft>
                <a:spcPts val="300"/>
              </a:spcAft>
              <a:buNone/>
            </a:pPr>
            <a:r>
              <a:rPr lang="en-US">
                <a:latin typeface="Arial" panose="020B0604020202020204" pitchFamily="34" charset="0"/>
                <a:cs typeface="Arial" panose="020B0604020202020204" pitchFamily="34" charset="0"/>
              </a:rPr>
              <a:t>    </a:t>
            </a:r>
            <a:r>
              <a:rPr lang="en-US" b="1">
                <a:latin typeface="Arial" panose="020B0604020202020204" pitchFamily="34" charset="0"/>
                <a:cs typeface="Arial" panose="020B0604020202020204" pitchFamily="34" charset="0"/>
              </a:rPr>
              <a:t>else</a:t>
            </a:r>
            <a:r>
              <a:rPr lang="en-US">
                <a:latin typeface="Arial" panose="020B0604020202020204" pitchFamily="34" charset="0"/>
                <a:cs typeface="Arial" panose="020B0604020202020204" pitchFamily="34" charset="0"/>
              </a:rPr>
              <a:t> (* minimizing player *)</a:t>
            </a:r>
          </a:p>
          <a:p>
            <a:pPr marL="76198" indent="0">
              <a:spcBef>
                <a:spcPts val="300"/>
              </a:spcBef>
              <a:spcAft>
                <a:spcPts val="300"/>
              </a:spcAft>
              <a:buNone/>
            </a:pPr>
            <a:r>
              <a:rPr lang="en-US">
                <a:latin typeface="Arial" panose="020B0604020202020204" pitchFamily="34" charset="0"/>
                <a:cs typeface="Arial" panose="020B0604020202020204" pitchFamily="34" charset="0"/>
              </a:rPr>
              <a:t>        value := +∞</a:t>
            </a:r>
          </a:p>
          <a:p>
            <a:pPr marL="76198" indent="0">
              <a:spcBef>
                <a:spcPts val="300"/>
              </a:spcBef>
              <a:spcAft>
                <a:spcPts val="300"/>
              </a:spcAft>
              <a:buNone/>
            </a:pPr>
            <a:r>
              <a:rPr lang="en-US">
                <a:latin typeface="Arial" panose="020B0604020202020204" pitchFamily="34" charset="0"/>
                <a:cs typeface="Arial" panose="020B0604020202020204" pitchFamily="34" charset="0"/>
              </a:rPr>
              <a:t>        </a:t>
            </a:r>
            <a:r>
              <a:rPr lang="en-US" b="1">
                <a:latin typeface="Arial" panose="020B0604020202020204" pitchFamily="34" charset="0"/>
                <a:cs typeface="Arial" panose="020B0604020202020204" pitchFamily="34" charset="0"/>
              </a:rPr>
              <a:t>for</a:t>
            </a:r>
            <a:r>
              <a:rPr lang="en-US">
                <a:latin typeface="Arial" panose="020B0604020202020204" pitchFamily="34" charset="0"/>
                <a:cs typeface="Arial" panose="020B0604020202020204" pitchFamily="34" charset="0"/>
              </a:rPr>
              <a:t> </a:t>
            </a:r>
            <a:r>
              <a:rPr lang="en-US" b="1">
                <a:latin typeface="Arial" panose="020B0604020202020204" pitchFamily="34" charset="0"/>
                <a:cs typeface="Arial" panose="020B0604020202020204" pitchFamily="34" charset="0"/>
              </a:rPr>
              <a:t>each</a:t>
            </a:r>
            <a:r>
              <a:rPr lang="en-US">
                <a:latin typeface="Arial" panose="020B0604020202020204" pitchFamily="34" charset="0"/>
                <a:cs typeface="Arial" panose="020B0604020202020204" pitchFamily="34" charset="0"/>
              </a:rPr>
              <a:t> child of node </a:t>
            </a:r>
            <a:r>
              <a:rPr lang="en-US" b="1">
                <a:latin typeface="Arial" panose="020B0604020202020204" pitchFamily="34" charset="0"/>
                <a:cs typeface="Arial" panose="020B0604020202020204" pitchFamily="34" charset="0"/>
              </a:rPr>
              <a:t>do</a:t>
            </a:r>
          </a:p>
          <a:p>
            <a:pPr marL="76198" indent="0">
              <a:spcBef>
                <a:spcPts val="300"/>
              </a:spcBef>
              <a:spcAft>
                <a:spcPts val="300"/>
              </a:spcAft>
              <a:buNone/>
            </a:pPr>
            <a:r>
              <a:rPr lang="en-US">
                <a:latin typeface="Arial" panose="020B0604020202020204" pitchFamily="34" charset="0"/>
                <a:cs typeface="Arial" panose="020B0604020202020204" pitchFamily="34" charset="0"/>
              </a:rPr>
              <a:t>            value := min(value, minimax(child, depth − 1, TRUE))</a:t>
            </a:r>
          </a:p>
          <a:p>
            <a:pPr marL="76198" indent="0">
              <a:spcBef>
                <a:spcPts val="300"/>
              </a:spcBef>
              <a:spcAft>
                <a:spcPts val="300"/>
              </a:spcAft>
              <a:buNone/>
            </a:pPr>
            <a:r>
              <a:rPr lang="en-US">
                <a:latin typeface="Arial" panose="020B0604020202020204" pitchFamily="34" charset="0"/>
                <a:cs typeface="Arial" panose="020B0604020202020204" pitchFamily="34" charset="0"/>
              </a:rPr>
              <a:t>        </a:t>
            </a:r>
            <a:r>
              <a:rPr lang="en-US" b="1">
                <a:latin typeface="Arial" panose="020B0604020202020204" pitchFamily="34" charset="0"/>
                <a:cs typeface="Arial" panose="020B0604020202020204" pitchFamily="34" charset="0"/>
              </a:rPr>
              <a:t>return</a:t>
            </a:r>
            <a:r>
              <a:rPr lang="en-US">
                <a:latin typeface="Arial" panose="020B0604020202020204" pitchFamily="34" charset="0"/>
                <a:cs typeface="Arial" panose="020B0604020202020204" pitchFamily="34" charset="0"/>
              </a:rPr>
              <a:t> value</a:t>
            </a:r>
          </a:p>
        </p:txBody>
      </p:sp>
      <p:sp>
        <p:nvSpPr>
          <p:cNvPr id="5" name="Date Placeholder 4">
            <a:extLst>
              <a:ext uri="{FF2B5EF4-FFF2-40B4-BE49-F238E27FC236}">
                <a16:creationId xmlns:a16="http://schemas.microsoft.com/office/drawing/2014/main" id="{3CC23AB0-DA6D-453A-8DD1-2DA11AD93F5B}"/>
              </a:ext>
            </a:extLst>
          </p:cNvPr>
          <p:cNvSpPr>
            <a:spLocks noGrp="1"/>
          </p:cNvSpPr>
          <p:nvPr>
            <p:ph type="dt" sz="half" idx="10"/>
          </p:nvPr>
        </p:nvSpPr>
        <p:spPr/>
        <p:txBody>
          <a:bodyPr/>
          <a:lstStyle/>
          <a:p>
            <a:fld id="{11C91B59-BAF3-4521-AFE5-F10C3E2C9939}" type="datetime1">
              <a:rPr lang="en-US" smtClean="0"/>
              <a:t>10/6/2022</a:t>
            </a:fld>
            <a:endParaRPr lang="en-US"/>
          </a:p>
        </p:txBody>
      </p:sp>
      <p:sp>
        <p:nvSpPr>
          <p:cNvPr id="6" name="Footer Placeholder 5">
            <a:extLst>
              <a:ext uri="{FF2B5EF4-FFF2-40B4-BE49-F238E27FC236}">
                <a16:creationId xmlns:a16="http://schemas.microsoft.com/office/drawing/2014/main" id="{C639F376-B5E5-4EB3-BA04-52F1D8133DEB}"/>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4CF9D447-FC9A-422C-BBFE-9987A5392147}"/>
              </a:ext>
            </a:extLst>
          </p:cNvPr>
          <p:cNvSpPr>
            <a:spLocks noGrp="1"/>
          </p:cNvSpPr>
          <p:nvPr>
            <p:ph type="sldNum" sz="quarter" idx="12"/>
          </p:nvPr>
        </p:nvSpPr>
        <p:spPr/>
        <p:txBody>
          <a:bodyPr/>
          <a:lstStyle/>
          <a:p>
            <a:fld id="{B7884E68-CE57-44C0-BE0F-84C629DF22D5}" type="slidenum">
              <a:rPr lang="en-US" smtClean="0"/>
              <a:t>74</a:t>
            </a:fld>
            <a:endParaRPr lang="en-US"/>
          </a:p>
        </p:txBody>
      </p:sp>
      <p:sp>
        <p:nvSpPr>
          <p:cNvPr id="10" name="TextBox 9">
            <a:extLst>
              <a:ext uri="{FF2B5EF4-FFF2-40B4-BE49-F238E27FC236}">
                <a16:creationId xmlns:a16="http://schemas.microsoft.com/office/drawing/2014/main" id="{6B38CA1E-8AD9-4075-8768-C85F368DD179}"/>
              </a:ext>
            </a:extLst>
          </p:cNvPr>
          <p:cNvSpPr txBox="1"/>
          <p:nvPr/>
        </p:nvSpPr>
        <p:spPr>
          <a:xfrm>
            <a:off x="304799" y="5412868"/>
            <a:ext cx="7839960" cy="769441"/>
          </a:xfrm>
          <a:prstGeom prst="rect">
            <a:avLst/>
          </a:prstGeom>
          <a:solidFill>
            <a:srgbClr val="FFCC99"/>
          </a:solidFill>
        </p:spPr>
        <p:txBody>
          <a:bodyPr wrap="square" rtlCol="0">
            <a:spAutoFit/>
          </a:bodyPr>
          <a:lstStyle/>
          <a:p>
            <a:r>
              <a:rPr lang="en-US" sz="2200">
                <a:latin typeface="Arial" panose="020B0604020202020204" pitchFamily="34" charset="0"/>
                <a:cs typeface="Arial" panose="020B0604020202020204" pitchFamily="34" charset="0"/>
              </a:rPr>
              <a:t>(* Initial call *)</a:t>
            </a:r>
          </a:p>
          <a:p>
            <a:r>
              <a:rPr lang="en-US" sz="2200">
                <a:latin typeface="Arial" panose="020B0604020202020204" pitchFamily="34" charset="0"/>
                <a:cs typeface="Arial" panose="020B0604020202020204" pitchFamily="34" charset="0"/>
              </a:rPr>
              <a:t>minimax(origin, depth, TRUE)</a:t>
            </a:r>
          </a:p>
        </p:txBody>
      </p:sp>
      <p:sp>
        <p:nvSpPr>
          <p:cNvPr id="2" name="TextBox 1">
            <a:extLst>
              <a:ext uri="{FF2B5EF4-FFF2-40B4-BE49-F238E27FC236}">
                <a16:creationId xmlns:a16="http://schemas.microsoft.com/office/drawing/2014/main" id="{284B9BCF-8085-4F13-B997-719703AA2BAA}"/>
              </a:ext>
            </a:extLst>
          </p:cNvPr>
          <p:cNvSpPr txBox="1"/>
          <p:nvPr/>
        </p:nvSpPr>
        <p:spPr>
          <a:xfrm flipH="1">
            <a:off x="8634914" y="1715784"/>
            <a:ext cx="2841319" cy="1815882"/>
          </a:xfrm>
          <a:prstGeom prst="rect">
            <a:avLst/>
          </a:prstGeom>
          <a:noFill/>
        </p:spPr>
        <p:txBody>
          <a:bodyPr wrap="square" rtlCol="0">
            <a:spAutoFit/>
          </a:bodyPr>
          <a:lstStyle/>
          <a:p>
            <a:r>
              <a:rPr lang="en-US" sz="2800" dirty="0">
                <a:solidFill>
                  <a:srgbClr val="FF0000"/>
                </a:solidFill>
              </a:rPr>
              <a:t>Depth is the maximum depth that the algorithm needs to traverse</a:t>
            </a:r>
          </a:p>
        </p:txBody>
      </p:sp>
    </p:spTree>
    <p:extLst>
      <p:ext uri="{BB962C8B-B14F-4D97-AF65-F5344CB8AC3E}">
        <p14:creationId xmlns:p14="http://schemas.microsoft.com/office/powerpoint/2010/main" val="36476014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5BD12-BE30-414A-92FF-92786CF6B1C7}"/>
              </a:ext>
            </a:extLst>
          </p:cNvPr>
          <p:cNvSpPr>
            <a:spLocks noGrp="1"/>
          </p:cNvSpPr>
          <p:nvPr>
            <p:ph type="title"/>
          </p:nvPr>
        </p:nvSpPr>
        <p:spPr/>
        <p:txBody>
          <a:bodyPr>
            <a:normAutofit fontScale="90000"/>
          </a:bodyPr>
          <a:lstStyle/>
          <a:p>
            <a:r>
              <a:rPr lang="en-US"/>
              <a:t>Tic-Tac-Toe Game</a:t>
            </a:r>
          </a:p>
        </p:txBody>
      </p:sp>
      <p:sp>
        <p:nvSpPr>
          <p:cNvPr id="3" name="Content Placeholder 2">
            <a:extLst>
              <a:ext uri="{FF2B5EF4-FFF2-40B4-BE49-F238E27FC236}">
                <a16:creationId xmlns:a16="http://schemas.microsoft.com/office/drawing/2014/main" id="{B1C6BBEC-A326-43C9-8A63-CA93D17900A4}"/>
              </a:ext>
            </a:extLst>
          </p:cNvPr>
          <p:cNvSpPr>
            <a:spLocks noGrp="1"/>
          </p:cNvSpPr>
          <p:nvPr>
            <p:ph idx="1"/>
          </p:nvPr>
        </p:nvSpPr>
        <p:spPr>
          <a:xfrm>
            <a:off x="304800" y="1228153"/>
            <a:ext cx="4314334" cy="5021979"/>
          </a:xfrm>
        </p:spPr>
        <p:txBody>
          <a:bodyPr>
            <a:normAutofit fontScale="92500" lnSpcReduction="20000"/>
          </a:bodyPr>
          <a:lstStyle/>
          <a:p>
            <a:r>
              <a:rPr lang="en-US" dirty="0"/>
              <a:t>A game in which two players alternately put </a:t>
            </a:r>
            <a:r>
              <a:rPr lang="en-US" dirty="0" err="1"/>
              <a:t>Xs</a:t>
            </a:r>
            <a:r>
              <a:rPr lang="en-US" dirty="0"/>
              <a:t> and </a:t>
            </a:r>
            <a:r>
              <a:rPr lang="en-US" dirty="0" err="1"/>
              <a:t>Os</a:t>
            </a:r>
            <a:r>
              <a:rPr lang="en-US" dirty="0"/>
              <a:t> in compartments of a figure formed by three vertical lines crossing three horizontal lines and each tries to get a (row, column, diagonal) of three </a:t>
            </a:r>
            <a:r>
              <a:rPr lang="en-US" dirty="0" err="1"/>
              <a:t>Xs</a:t>
            </a:r>
            <a:r>
              <a:rPr lang="en-US" dirty="0"/>
              <a:t> or three </a:t>
            </a:r>
            <a:r>
              <a:rPr lang="en-US" dirty="0" err="1"/>
              <a:t>Os</a:t>
            </a:r>
            <a:r>
              <a:rPr lang="en-US" dirty="0"/>
              <a:t> before the opponent does. </a:t>
            </a:r>
          </a:p>
          <a:p>
            <a:r>
              <a:rPr lang="en-US" dirty="0"/>
              <a:t>The tree of the game can be constructed as shown</a:t>
            </a:r>
          </a:p>
        </p:txBody>
      </p:sp>
      <p:sp>
        <p:nvSpPr>
          <p:cNvPr id="4" name="Date Placeholder 3">
            <a:extLst>
              <a:ext uri="{FF2B5EF4-FFF2-40B4-BE49-F238E27FC236}">
                <a16:creationId xmlns:a16="http://schemas.microsoft.com/office/drawing/2014/main" id="{F23CFE99-F5E2-4728-B94F-42FCF403F8C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47ADEE4-4A99-4B5E-AB7D-9D5521E60D28}"/>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31A82857-6C49-43AD-B2BE-07F014516650}"/>
              </a:ext>
            </a:extLst>
          </p:cNvPr>
          <p:cNvSpPr>
            <a:spLocks noGrp="1"/>
          </p:cNvSpPr>
          <p:nvPr>
            <p:ph type="sldNum" sz="quarter" idx="12"/>
          </p:nvPr>
        </p:nvSpPr>
        <p:spPr/>
        <p:txBody>
          <a:bodyPr/>
          <a:lstStyle/>
          <a:p>
            <a:fld id="{B7884E68-CE57-44C0-BE0F-84C629DF22D5}" type="slidenum">
              <a:rPr lang="en-US" smtClean="0"/>
              <a:t>75</a:t>
            </a:fld>
            <a:endParaRPr lang="en-US"/>
          </a:p>
        </p:txBody>
      </p:sp>
      <p:graphicFrame>
        <p:nvGraphicFramePr>
          <p:cNvPr id="8" name="Object 7">
            <a:extLst>
              <a:ext uri="{FF2B5EF4-FFF2-40B4-BE49-F238E27FC236}">
                <a16:creationId xmlns:a16="http://schemas.microsoft.com/office/drawing/2014/main" id="{8113632B-671E-4A5D-86F0-80202D6A63CE}"/>
              </a:ext>
            </a:extLst>
          </p:cNvPr>
          <p:cNvGraphicFramePr>
            <a:graphicFrameLocks noChangeAspect="1"/>
          </p:cNvGraphicFramePr>
          <p:nvPr>
            <p:extLst>
              <p:ext uri="{D42A27DB-BD31-4B8C-83A1-F6EECF244321}">
                <p14:modId xmlns:p14="http://schemas.microsoft.com/office/powerpoint/2010/main" val="1811706071"/>
              </p:ext>
            </p:extLst>
          </p:nvPr>
        </p:nvGraphicFramePr>
        <p:xfrm>
          <a:off x="5532135" y="1228153"/>
          <a:ext cx="6098212" cy="4761681"/>
        </p:xfrm>
        <a:graphic>
          <a:graphicData uri="http://schemas.openxmlformats.org/presentationml/2006/ole">
            <mc:AlternateContent xmlns:mc="http://schemas.openxmlformats.org/markup-compatibility/2006">
              <mc:Choice xmlns:v="urn:schemas-microsoft-com:vml" Requires="v">
                <p:oleObj spid="_x0000_s2068" name="Bitmap Image" r:id="rId4" imgW="4559400" imgH="3467160" progId="PBrush">
                  <p:embed/>
                </p:oleObj>
              </mc:Choice>
              <mc:Fallback>
                <p:oleObj name="Bitmap Image" r:id="rId4" imgW="4559400" imgH="3467160" progId="PBrush">
                  <p:embed/>
                  <p:pic>
                    <p:nvPicPr>
                      <p:cNvPr id="0" name=""/>
                      <p:cNvPicPr/>
                      <p:nvPr/>
                    </p:nvPicPr>
                    <p:blipFill>
                      <a:blip r:embed="rId5"/>
                      <a:stretch>
                        <a:fillRect/>
                      </a:stretch>
                    </p:blipFill>
                    <p:spPr>
                      <a:xfrm>
                        <a:off x="5532135" y="1228153"/>
                        <a:ext cx="6098212" cy="4761681"/>
                      </a:xfrm>
                      <a:prstGeom prst="rect">
                        <a:avLst/>
                      </a:prstGeom>
                    </p:spPr>
                  </p:pic>
                </p:oleObj>
              </mc:Fallback>
            </mc:AlternateContent>
          </a:graphicData>
        </a:graphic>
      </p:graphicFrame>
    </p:spTree>
    <p:extLst>
      <p:ext uri="{BB962C8B-B14F-4D97-AF65-F5344CB8AC3E}">
        <p14:creationId xmlns:p14="http://schemas.microsoft.com/office/powerpoint/2010/main" val="42416830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54FC-BA0D-4710-8966-C752002BC2DB}"/>
              </a:ext>
            </a:extLst>
          </p:cNvPr>
          <p:cNvSpPr>
            <a:spLocks noGrp="1"/>
          </p:cNvSpPr>
          <p:nvPr>
            <p:ph type="title"/>
          </p:nvPr>
        </p:nvSpPr>
        <p:spPr/>
        <p:txBody>
          <a:bodyPr>
            <a:normAutofit fontScale="90000"/>
          </a:bodyPr>
          <a:lstStyle/>
          <a:p>
            <a:r>
              <a:rPr lang="en-US"/>
              <a:t>Mini-max Technique for Tic-Tac-Toe</a:t>
            </a:r>
          </a:p>
        </p:txBody>
      </p:sp>
      <p:sp>
        <p:nvSpPr>
          <p:cNvPr id="3" name="Content Placeholder 2">
            <a:extLst>
              <a:ext uri="{FF2B5EF4-FFF2-40B4-BE49-F238E27FC236}">
                <a16:creationId xmlns:a16="http://schemas.microsoft.com/office/drawing/2014/main" id="{B760D798-7DDA-46D9-A000-D649E821BC95}"/>
              </a:ext>
            </a:extLst>
          </p:cNvPr>
          <p:cNvSpPr>
            <a:spLocks noGrp="1"/>
          </p:cNvSpPr>
          <p:nvPr>
            <p:ph idx="1"/>
          </p:nvPr>
        </p:nvSpPr>
        <p:spPr/>
        <p:txBody>
          <a:bodyPr>
            <a:normAutofit fontScale="92500" lnSpcReduction="20000"/>
          </a:bodyPr>
          <a:lstStyle/>
          <a:p>
            <a:r>
              <a:rPr lang="en-US" dirty="0"/>
              <a:t>Let us define the following</a:t>
            </a:r>
          </a:p>
          <a:p>
            <a:pPr lvl="1"/>
            <a:r>
              <a:rPr lang="en-US" dirty="0"/>
              <a:t>If I win, I get 10 points (+10)</a:t>
            </a:r>
          </a:p>
          <a:p>
            <a:pPr lvl="1"/>
            <a:r>
              <a:rPr lang="en-US" dirty="0"/>
              <a:t>If I lose, I lose 10 points (-10)</a:t>
            </a:r>
          </a:p>
          <a:p>
            <a:pPr lvl="1"/>
            <a:r>
              <a:rPr lang="en-US" dirty="0"/>
              <a:t>If the game is a tie, then I get no points (0)</a:t>
            </a:r>
          </a:p>
          <a:p>
            <a:r>
              <a:rPr lang="en-US" dirty="0"/>
              <a:t>What is the objective of the game?</a:t>
            </a:r>
          </a:p>
          <a:p>
            <a:pPr lvl="1"/>
            <a:r>
              <a:rPr lang="en-US" dirty="0"/>
              <a:t>I get the maximum Utility (points) (+10)</a:t>
            </a:r>
          </a:p>
          <a:p>
            <a:pPr lvl="1"/>
            <a:r>
              <a:rPr lang="en-US" dirty="0"/>
              <a:t>My opponent gets the minimum Utility (points) (-10)</a:t>
            </a:r>
          </a:p>
          <a:p>
            <a:r>
              <a:rPr lang="en-US" dirty="0"/>
              <a:t>How would the game go?</a:t>
            </a:r>
          </a:p>
          <a:p>
            <a:pPr lvl="1"/>
            <a:r>
              <a:rPr lang="en-US" dirty="0"/>
              <a:t>Starting Agent (x) will try to maximize his Utility </a:t>
            </a:r>
          </a:p>
          <a:p>
            <a:pPr lvl="1"/>
            <a:r>
              <a:rPr lang="en-US" dirty="0"/>
              <a:t>In the second turn, the opponent Agent (o) will try to minimize the utility of the starting agent (x)</a:t>
            </a:r>
          </a:p>
          <a:p>
            <a:endParaRPr lang="en-US" dirty="0"/>
          </a:p>
        </p:txBody>
      </p:sp>
      <p:sp>
        <p:nvSpPr>
          <p:cNvPr id="4" name="Date Placeholder 3">
            <a:extLst>
              <a:ext uri="{FF2B5EF4-FFF2-40B4-BE49-F238E27FC236}">
                <a16:creationId xmlns:a16="http://schemas.microsoft.com/office/drawing/2014/main" id="{F6B2C861-D4A6-49BE-BAFA-7B652C24344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245DE32-27FB-49B0-8B23-356654B5A0A6}"/>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7EE57EBB-95A9-4310-8111-CCDD3C368EAD}"/>
              </a:ext>
            </a:extLst>
          </p:cNvPr>
          <p:cNvSpPr>
            <a:spLocks noGrp="1"/>
          </p:cNvSpPr>
          <p:nvPr>
            <p:ph type="sldNum" sz="quarter" idx="12"/>
          </p:nvPr>
        </p:nvSpPr>
        <p:spPr/>
        <p:txBody>
          <a:bodyPr/>
          <a:lstStyle/>
          <a:p>
            <a:fld id="{B7884E68-CE57-44C0-BE0F-84C629DF22D5}" type="slidenum">
              <a:rPr lang="en-US" smtClean="0"/>
              <a:t>76</a:t>
            </a:fld>
            <a:endParaRPr lang="en-US"/>
          </a:p>
        </p:txBody>
      </p:sp>
    </p:spTree>
    <p:extLst>
      <p:ext uri="{BB962C8B-B14F-4D97-AF65-F5344CB8AC3E}">
        <p14:creationId xmlns:p14="http://schemas.microsoft.com/office/powerpoint/2010/main" val="1194991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5893E-3D76-47D1-AACA-F42EAEEA65F0}"/>
              </a:ext>
            </a:extLst>
          </p:cNvPr>
          <p:cNvSpPr>
            <a:spLocks noGrp="1"/>
          </p:cNvSpPr>
          <p:nvPr>
            <p:ph type="title"/>
          </p:nvPr>
        </p:nvSpPr>
        <p:spPr/>
        <p:txBody>
          <a:bodyPr>
            <a:normAutofit fontScale="90000"/>
          </a:bodyPr>
          <a:lstStyle/>
          <a:p>
            <a:r>
              <a:rPr lang="en-US"/>
              <a:t>Tic-Tac-Toe</a:t>
            </a:r>
          </a:p>
        </p:txBody>
      </p:sp>
      <p:sp>
        <p:nvSpPr>
          <p:cNvPr id="3" name="Content Placeholder 2">
            <a:extLst>
              <a:ext uri="{FF2B5EF4-FFF2-40B4-BE49-F238E27FC236}">
                <a16:creationId xmlns:a16="http://schemas.microsoft.com/office/drawing/2014/main" id="{C376CBBB-3BA1-4CD6-A8BB-1725D21A495C}"/>
              </a:ext>
            </a:extLst>
          </p:cNvPr>
          <p:cNvSpPr>
            <a:spLocks noGrp="1"/>
          </p:cNvSpPr>
          <p:nvPr>
            <p:ph idx="1"/>
          </p:nvPr>
        </p:nvSpPr>
        <p:spPr>
          <a:xfrm>
            <a:off x="304800" y="1228153"/>
            <a:ext cx="5304148" cy="5021979"/>
          </a:xfrm>
        </p:spPr>
        <p:txBody>
          <a:bodyPr>
            <a:normAutofit fontScale="92500" lnSpcReduction="20000"/>
          </a:bodyPr>
          <a:lstStyle/>
          <a:p>
            <a:r>
              <a:rPr lang="en-US"/>
              <a:t>Number of vertices in the tree is bounded by 9! (since there are 9 possible ways of placing the first mark, 8 remaining ways of placing the second, 7 the third, ..., and 1 in the last. This would be 9! = 362880.</a:t>
            </a:r>
          </a:p>
          <a:p>
            <a:r>
              <a:rPr lang="en-US"/>
              <a:t>Number of Actual games that can be played = 255,168 games (not all games need to fill all 9 blocks)</a:t>
            </a:r>
          </a:p>
          <a:p>
            <a:r>
              <a:rPr lang="en-US"/>
              <a:t>A subtree of the game is shown.</a:t>
            </a:r>
          </a:p>
          <a:p>
            <a:endParaRPr lang="en-US"/>
          </a:p>
        </p:txBody>
      </p:sp>
      <p:sp>
        <p:nvSpPr>
          <p:cNvPr id="4" name="Date Placeholder 3">
            <a:extLst>
              <a:ext uri="{FF2B5EF4-FFF2-40B4-BE49-F238E27FC236}">
                <a16:creationId xmlns:a16="http://schemas.microsoft.com/office/drawing/2014/main" id="{F5A96813-244D-44C8-8142-F2EF65C77EB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F526817-70F5-4B18-A4D5-5AF5CB60AD6F}"/>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4F063CBD-3D57-483D-BFD5-2BE22A682B72}"/>
              </a:ext>
            </a:extLst>
          </p:cNvPr>
          <p:cNvSpPr>
            <a:spLocks noGrp="1"/>
          </p:cNvSpPr>
          <p:nvPr>
            <p:ph type="sldNum" sz="quarter" idx="12"/>
          </p:nvPr>
        </p:nvSpPr>
        <p:spPr/>
        <p:txBody>
          <a:bodyPr/>
          <a:lstStyle/>
          <a:p>
            <a:fld id="{B7884E68-CE57-44C0-BE0F-84C629DF22D5}" type="slidenum">
              <a:rPr lang="en-US" smtClean="0"/>
              <a:t>77</a:t>
            </a:fld>
            <a:endParaRPr lang="en-US"/>
          </a:p>
        </p:txBody>
      </p:sp>
      <p:pic>
        <p:nvPicPr>
          <p:cNvPr id="8" name="Picture 7" descr="Diagram, timeline&#10;&#10;Description automatically generated with medium confidence">
            <a:extLst>
              <a:ext uri="{FF2B5EF4-FFF2-40B4-BE49-F238E27FC236}">
                <a16:creationId xmlns:a16="http://schemas.microsoft.com/office/drawing/2014/main" id="{82038027-4B36-4D6F-9D31-76EB1A30E9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8948" y="1228153"/>
            <a:ext cx="6320672" cy="4471875"/>
          </a:xfrm>
          <a:prstGeom prst="rect">
            <a:avLst/>
          </a:prstGeom>
        </p:spPr>
      </p:pic>
    </p:spTree>
    <p:extLst>
      <p:ext uri="{BB962C8B-B14F-4D97-AF65-F5344CB8AC3E}">
        <p14:creationId xmlns:p14="http://schemas.microsoft.com/office/powerpoint/2010/main" val="41316920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8FAC6-0C7F-427D-B45B-24C1E4754BAE}"/>
              </a:ext>
            </a:extLst>
          </p:cNvPr>
          <p:cNvSpPr>
            <a:spLocks noGrp="1"/>
          </p:cNvSpPr>
          <p:nvPr>
            <p:ph type="title"/>
          </p:nvPr>
        </p:nvSpPr>
        <p:spPr/>
        <p:txBody>
          <a:bodyPr>
            <a:normAutofit fontScale="90000"/>
          </a:bodyPr>
          <a:lstStyle/>
          <a:p>
            <a:r>
              <a:rPr lang="en-US"/>
              <a:t>Notion of Complexity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20441F-914D-4271-B383-F4E6C38ADE17}"/>
                  </a:ext>
                </a:extLst>
              </p:cNvPr>
              <p:cNvSpPr>
                <a:spLocks noGrp="1"/>
              </p:cNvSpPr>
              <p:nvPr>
                <p:ph idx="1"/>
              </p:nvPr>
            </p:nvSpPr>
            <p:spPr/>
            <p:txBody>
              <a:bodyPr>
                <a:normAutofit fontScale="92500" lnSpcReduction="10000"/>
              </a:bodyPr>
              <a:lstStyle/>
              <a:p>
                <a:r>
                  <a:rPr lang="en-US"/>
                  <a:t>In a tree of possibilities:</a:t>
                </a:r>
              </a:p>
              <a:p>
                <a:pPr lvl="1"/>
                <a:r>
                  <a:rPr lang="en-US"/>
                  <a:t>If the branching factor for every node is (𝑏) and the depth (𝑑) is the number of levels</a:t>
                </a:r>
              </a:p>
              <a:p>
                <a:pPr lvl="1"/>
                <a:r>
                  <a:rPr lang="en-US"/>
                  <a:t>Then the number of leaf nodes (or terminal nodes) is 𝑏</a:t>
                </a:r>
                <a:r>
                  <a:rPr lang="en-US" baseline="30000"/>
                  <a:t>𝑑</a:t>
                </a:r>
              </a:p>
              <a:p>
                <a:r>
                  <a:rPr lang="en-US" b="1"/>
                  <a:t>Chess</a:t>
                </a:r>
              </a:p>
              <a:p>
                <a:pPr lvl="1"/>
                <a:r>
                  <a:rPr lang="en-US"/>
                  <a:t>To construct the tree of Chess, we need to use the following information</a:t>
                </a:r>
              </a:p>
              <a:p>
                <a:pPr marL="858303" lvl="2" indent="-292100"/>
                <a:r>
                  <a:rPr lang="en-US"/>
                  <a:t>Average branching factor is 35 (i.e., a player on the average has 35 moves to choose from)</a:t>
                </a:r>
              </a:p>
              <a:p>
                <a:pPr marL="858303" lvl="2" indent="-292100"/>
                <a:r>
                  <a:rPr lang="en-US"/>
                  <a:t>In a professional game, each player plays on the average 50 moves (steps) </a:t>
                </a:r>
                <a:r>
                  <a:rPr lang="en-US">
                    <a:sym typeface="Wingdings" panose="05000000000000000000" pitchFamily="2" charset="2"/>
                  </a:rPr>
                  <a:t> </a:t>
                </a:r>
                <a:r>
                  <a:rPr lang="en-US"/>
                  <a:t>full game is about 100 moves in total </a:t>
                </a:r>
              </a:p>
              <a:p>
                <a:pPr lvl="1"/>
                <a:r>
                  <a:rPr lang="en-US"/>
                  <a:t>The search tree is on the average of the size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35</m:t>
                        </m:r>
                      </m:e>
                      <m:sup>
                        <m:r>
                          <a:rPr lang="en-US">
                            <a:latin typeface="Cambria Math" panose="02040503050406030204" pitchFamily="18" charset="0"/>
                          </a:rPr>
                          <m:t>100</m:t>
                        </m:r>
                      </m:sup>
                    </m:sSup>
                    <m:r>
                      <a:rPr lang="en-US">
                        <a:latin typeface="Cambria Math" panose="02040503050406030204" pitchFamily="18" charset="0"/>
                      </a:rPr>
                      <m:t>≈</m:t>
                    </m:r>
                    <m:sSup>
                      <m:sSupPr>
                        <m:ctrlPr>
                          <a:rPr lang="en-US" i="1">
                            <a:latin typeface="Cambria Math" panose="02040503050406030204" pitchFamily="18" charset="0"/>
                          </a:rPr>
                        </m:ctrlPr>
                      </m:sSupPr>
                      <m:e>
                        <m:r>
                          <a:rPr lang="en-US">
                            <a:latin typeface="Cambria Math" panose="02040503050406030204" pitchFamily="18" charset="0"/>
                          </a:rPr>
                          <m:t>10</m:t>
                        </m:r>
                      </m:e>
                      <m:sup>
                        <m:r>
                          <a:rPr lang="en-US">
                            <a:latin typeface="Cambria Math" panose="02040503050406030204" pitchFamily="18" charset="0"/>
                          </a:rPr>
                          <m:t>154</m:t>
                        </m:r>
                      </m:sup>
                    </m:sSup>
                  </m:oMath>
                </a14:m>
                <a:endParaRPr lang="en-US"/>
              </a:p>
              <a:p>
                <a:pPr lvl="1"/>
                <a:endParaRPr lang="en-US" baseline="30000"/>
              </a:p>
            </p:txBody>
          </p:sp>
        </mc:Choice>
        <mc:Fallback xmlns="">
          <p:sp>
            <p:nvSpPr>
              <p:cNvPr id="3" name="Content Placeholder 2">
                <a:extLst>
                  <a:ext uri="{FF2B5EF4-FFF2-40B4-BE49-F238E27FC236}">
                    <a16:creationId xmlns:a16="http://schemas.microsoft.com/office/drawing/2014/main" id="{8820441F-914D-4271-B383-F4E6C38ADE17}"/>
                  </a:ext>
                </a:extLst>
              </p:cNvPr>
              <p:cNvSpPr>
                <a:spLocks noGrp="1" noRot="1" noChangeAspect="1" noMove="1" noResize="1" noEditPoints="1" noAdjustHandles="1" noChangeArrowheads="1" noChangeShapeType="1" noTextEdit="1"/>
              </p:cNvSpPr>
              <p:nvPr>
                <p:ph idx="1"/>
              </p:nvPr>
            </p:nvSpPr>
            <p:spPr>
              <a:blipFill>
                <a:blip r:embed="rId3"/>
                <a:stretch>
                  <a:fillRect l="-1368" t="-3519" b="-60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4EA1AE91-381D-4AC1-99BD-B572A9F14A5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5D9455C-01C2-4FFB-95F3-2A95F4505208}"/>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286FF577-C523-464E-A62C-8475C9B2E612}"/>
              </a:ext>
            </a:extLst>
          </p:cNvPr>
          <p:cNvSpPr>
            <a:spLocks noGrp="1"/>
          </p:cNvSpPr>
          <p:nvPr>
            <p:ph type="sldNum" sz="quarter" idx="12"/>
          </p:nvPr>
        </p:nvSpPr>
        <p:spPr/>
        <p:txBody>
          <a:bodyPr/>
          <a:lstStyle/>
          <a:p>
            <a:fld id="{B7884E68-CE57-44C0-BE0F-84C629DF22D5}" type="slidenum">
              <a:rPr lang="en-US" smtClean="0"/>
              <a:t>78</a:t>
            </a:fld>
            <a:endParaRPr lang="en-US"/>
          </a:p>
        </p:txBody>
      </p:sp>
    </p:spTree>
    <p:extLst>
      <p:ext uri="{BB962C8B-B14F-4D97-AF65-F5344CB8AC3E}">
        <p14:creationId xmlns:p14="http://schemas.microsoft.com/office/powerpoint/2010/main" val="23883045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8FAC6-0C7F-427D-B45B-24C1E4754BAE}"/>
              </a:ext>
            </a:extLst>
          </p:cNvPr>
          <p:cNvSpPr>
            <a:spLocks noGrp="1"/>
          </p:cNvSpPr>
          <p:nvPr>
            <p:ph type="title"/>
          </p:nvPr>
        </p:nvSpPr>
        <p:spPr/>
        <p:txBody>
          <a:bodyPr>
            <a:normAutofit fontScale="90000"/>
          </a:bodyPr>
          <a:lstStyle/>
          <a:p>
            <a:r>
              <a:rPr lang="en-US"/>
              <a:t>Notion of Complexity</a:t>
            </a:r>
          </a:p>
        </p:txBody>
      </p:sp>
      <p:sp>
        <p:nvSpPr>
          <p:cNvPr id="3" name="Content Placeholder 2">
            <a:extLst>
              <a:ext uri="{FF2B5EF4-FFF2-40B4-BE49-F238E27FC236}">
                <a16:creationId xmlns:a16="http://schemas.microsoft.com/office/drawing/2014/main" id="{8820441F-914D-4271-B383-F4E6C38ADE17}"/>
              </a:ext>
            </a:extLst>
          </p:cNvPr>
          <p:cNvSpPr>
            <a:spLocks noGrp="1"/>
          </p:cNvSpPr>
          <p:nvPr>
            <p:ph idx="1"/>
          </p:nvPr>
        </p:nvSpPr>
        <p:spPr/>
        <p:txBody>
          <a:bodyPr>
            <a:normAutofit lnSpcReduction="10000"/>
          </a:bodyPr>
          <a:lstStyle/>
          <a:p>
            <a:r>
              <a:rPr lang="en-US"/>
              <a:t>Can we make a tree this big? </a:t>
            </a:r>
          </a:p>
          <a:p>
            <a:r>
              <a:rPr lang="en-US"/>
              <a:t>Can a supercomputer find an optimal path in this tree?</a:t>
            </a:r>
          </a:p>
          <a:p>
            <a:r>
              <a:rPr lang="en-US"/>
              <a:t>Can we utilize cloud computing to solve the problem?</a:t>
            </a:r>
            <a:endParaRPr lang="en-US" baseline="30000"/>
          </a:p>
          <a:p>
            <a:r>
              <a:rPr lang="en-US"/>
              <a:t>Let us take a professional Chess game with average tree of 10</a:t>
            </a:r>
            <a:r>
              <a:rPr lang="en-US" baseline="30000"/>
              <a:t>154</a:t>
            </a:r>
          </a:p>
          <a:p>
            <a:r>
              <a:rPr lang="en-US"/>
              <a:t>Lets get the notion of how long will this take to compute using some information that we know. To do this we need the following information:</a:t>
            </a:r>
          </a:p>
          <a:p>
            <a:pPr lvl="1"/>
            <a:r>
              <a:rPr lang="en-US"/>
              <a:t>How many Atoms are there in our known Universe?</a:t>
            </a:r>
          </a:p>
          <a:p>
            <a:pPr lvl="1"/>
            <a:r>
              <a:rPr lang="en-US"/>
              <a:t>How many nanoseconds are there in a year?</a:t>
            </a:r>
          </a:p>
          <a:p>
            <a:pPr lvl="1"/>
            <a:r>
              <a:rPr lang="en-US"/>
              <a:t>What is the age of the known universe?</a:t>
            </a:r>
          </a:p>
          <a:p>
            <a:endParaRPr lang="en-US"/>
          </a:p>
          <a:p>
            <a:endParaRPr lang="en-US"/>
          </a:p>
        </p:txBody>
      </p:sp>
      <p:sp>
        <p:nvSpPr>
          <p:cNvPr id="4" name="Date Placeholder 3">
            <a:extLst>
              <a:ext uri="{FF2B5EF4-FFF2-40B4-BE49-F238E27FC236}">
                <a16:creationId xmlns:a16="http://schemas.microsoft.com/office/drawing/2014/main" id="{4EA1AE91-381D-4AC1-99BD-B572A9F14A5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5D9455C-01C2-4FFB-95F3-2A95F4505208}"/>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286FF577-C523-464E-A62C-8475C9B2E612}"/>
              </a:ext>
            </a:extLst>
          </p:cNvPr>
          <p:cNvSpPr>
            <a:spLocks noGrp="1"/>
          </p:cNvSpPr>
          <p:nvPr>
            <p:ph type="sldNum" sz="quarter" idx="12"/>
          </p:nvPr>
        </p:nvSpPr>
        <p:spPr/>
        <p:txBody>
          <a:bodyPr/>
          <a:lstStyle/>
          <a:p>
            <a:fld id="{B7884E68-CE57-44C0-BE0F-84C629DF22D5}" type="slidenum">
              <a:rPr lang="en-US" smtClean="0"/>
              <a:t>79</a:t>
            </a:fld>
            <a:endParaRPr lang="en-US"/>
          </a:p>
        </p:txBody>
      </p:sp>
      <p:sp>
        <p:nvSpPr>
          <p:cNvPr id="9" name="TextBox 8">
            <a:extLst>
              <a:ext uri="{FF2B5EF4-FFF2-40B4-BE49-F238E27FC236}">
                <a16:creationId xmlns:a16="http://schemas.microsoft.com/office/drawing/2014/main" id="{6A1FC817-615C-4354-9101-D7CC68872735}"/>
              </a:ext>
            </a:extLst>
          </p:cNvPr>
          <p:cNvSpPr txBox="1"/>
          <p:nvPr/>
        </p:nvSpPr>
        <p:spPr>
          <a:xfrm>
            <a:off x="9524214" y="4666267"/>
            <a:ext cx="2667786" cy="1436291"/>
          </a:xfrm>
          <a:prstGeom prst="rect">
            <a:avLst/>
          </a:prstGeom>
          <a:noFill/>
        </p:spPr>
        <p:txBody>
          <a:bodyPr wrap="square" rtlCol="0">
            <a:spAutoFit/>
          </a:bodyPr>
          <a:lstStyle/>
          <a:p>
            <a:pPr>
              <a:spcAft>
                <a:spcPts val="200"/>
              </a:spcAft>
            </a:pPr>
            <a:r>
              <a:rPr lang="en-US" sz="2800"/>
              <a:t>10</a:t>
            </a:r>
            <a:r>
              <a:rPr lang="en-US" sz="2800" baseline="30000"/>
              <a:t>82</a:t>
            </a:r>
          </a:p>
          <a:p>
            <a:pPr>
              <a:spcAft>
                <a:spcPts val="200"/>
              </a:spcAft>
            </a:pPr>
            <a:r>
              <a:rPr lang="en-US" sz="2800"/>
              <a:t>3×10</a:t>
            </a:r>
            <a:r>
              <a:rPr lang="en-US" sz="2800" baseline="30000"/>
              <a:t>16</a:t>
            </a:r>
            <a:r>
              <a:rPr lang="en-US" sz="2800"/>
              <a:t>≈10</a:t>
            </a:r>
            <a:r>
              <a:rPr lang="en-US" sz="2800" baseline="30000"/>
              <a:t>16</a:t>
            </a:r>
          </a:p>
          <a:p>
            <a:pPr>
              <a:spcAft>
                <a:spcPts val="200"/>
              </a:spcAft>
            </a:pPr>
            <a:r>
              <a:rPr lang="en-US" sz="2800"/>
              <a:t>≈10</a:t>
            </a:r>
            <a:r>
              <a:rPr lang="en-US" sz="2800" baseline="30000"/>
              <a:t>10</a:t>
            </a:r>
          </a:p>
        </p:txBody>
      </p:sp>
    </p:spTree>
    <p:extLst>
      <p:ext uri="{BB962C8B-B14F-4D97-AF65-F5344CB8AC3E}">
        <p14:creationId xmlns:p14="http://schemas.microsoft.com/office/powerpoint/2010/main" val="90412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9870-AC90-40AD-87B6-F335943CD0FB}"/>
              </a:ext>
            </a:extLst>
          </p:cNvPr>
          <p:cNvSpPr>
            <a:spLocks noGrp="1"/>
          </p:cNvSpPr>
          <p:nvPr>
            <p:ph type="title"/>
          </p:nvPr>
        </p:nvSpPr>
        <p:spPr>
          <a:xfrm>
            <a:off x="304800" y="286605"/>
            <a:ext cx="11582400" cy="703996"/>
          </a:xfrm>
        </p:spPr>
        <p:txBody>
          <a:bodyPr anchor="b">
            <a:normAutofit/>
          </a:bodyPr>
          <a:lstStyle/>
          <a:p>
            <a:r>
              <a:rPr lang="en-US" sz="4400" b="1"/>
              <a:t>Stack</a:t>
            </a:r>
          </a:p>
        </p:txBody>
      </p:sp>
      <p:sp>
        <p:nvSpPr>
          <p:cNvPr id="3" name="Content Placeholder 2">
            <a:extLst>
              <a:ext uri="{FF2B5EF4-FFF2-40B4-BE49-F238E27FC236}">
                <a16:creationId xmlns:a16="http://schemas.microsoft.com/office/drawing/2014/main" id="{7F10AED2-D1B4-48A1-8282-A57C8D5834A9}"/>
              </a:ext>
            </a:extLst>
          </p:cNvPr>
          <p:cNvSpPr>
            <a:spLocks noGrp="1"/>
          </p:cNvSpPr>
          <p:nvPr>
            <p:ph sz="half" idx="1"/>
          </p:nvPr>
        </p:nvSpPr>
        <p:spPr>
          <a:xfrm>
            <a:off x="304799" y="1193800"/>
            <a:ext cx="10927307" cy="5080000"/>
          </a:xfrm>
        </p:spPr>
        <p:txBody>
          <a:bodyPr>
            <a:normAutofit/>
          </a:bodyPr>
          <a:lstStyle/>
          <a:p>
            <a:pPr marL="342900" indent="-342900">
              <a:spcAft>
                <a:spcPts val="600"/>
              </a:spcAft>
              <a:buFont typeface="Wingdings" panose="05000000000000000000" pitchFamily="2" charset="2"/>
              <a:buChar char="v"/>
            </a:pPr>
            <a:r>
              <a:rPr lang="en-US"/>
              <a:t>A </a:t>
            </a:r>
            <a:r>
              <a:rPr lang="en-US">
                <a:solidFill>
                  <a:srgbClr val="FF0000"/>
                </a:solidFill>
              </a:rPr>
              <a:t>Stack</a:t>
            </a:r>
            <a:r>
              <a:rPr lang="en-US"/>
              <a:t> is a linear data structure, a list, that stores items in </a:t>
            </a:r>
            <a:r>
              <a:rPr lang="en-US">
                <a:solidFill>
                  <a:srgbClr val="FF0000"/>
                </a:solidFill>
              </a:rPr>
              <a:t>Last In First Out (LIFO) </a:t>
            </a:r>
            <a:r>
              <a:rPr lang="en-US"/>
              <a:t>manner.</a:t>
            </a:r>
          </a:p>
          <a:p>
            <a:pPr marL="635500" lvl="1" indent="-342900">
              <a:spcBef>
                <a:spcPts val="1200"/>
              </a:spcBef>
              <a:spcAft>
                <a:spcPts val="600"/>
              </a:spcAft>
              <a:buFont typeface="Wingdings" panose="05000000000000000000" pitchFamily="2" charset="2"/>
              <a:buChar char="v"/>
            </a:pPr>
            <a:r>
              <a:rPr lang="en-GB"/>
              <a:t>The first element of the LIFO queue (stack) is called the </a:t>
            </a:r>
            <a:r>
              <a:rPr lang="en-GB">
                <a:solidFill>
                  <a:srgbClr val="FF0000"/>
                </a:solidFill>
              </a:rPr>
              <a:t>head</a:t>
            </a:r>
            <a:r>
              <a:rPr lang="en-GB"/>
              <a:t> </a:t>
            </a:r>
          </a:p>
          <a:p>
            <a:pPr marL="635500" lvl="1" indent="-342900">
              <a:spcBef>
                <a:spcPts val="1200"/>
              </a:spcBef>
              <a:spcAft>
                <a:spcPts val="600"/>
              </a:spcAft>
              <a:buFont typeface="Wingdings" panose="05000000000000000000" pitchFamily="2" charset="2"/>
              <a:buChar char="v"/>
            </a:pPr>
            <a:r>
              <a:rPr lang="en-GB"/>
              <a:t>An element is read from and is written at the </a:t>
            </a:r>
            <a:r>
              <a:rPr lang="en-GB">
                <a:solidFill>
                  <a:srgbClr val="FF0000"/>
                </a:solidFill>
              </a:rPr>
              <a:t>head</a:t>
            </a:r>
            <a:r>
              <a:rPr lang="en-GB"/>
              <a:t> of the LIFO queue (stack).</a:t>
            </a:r>
          </a:p>
          <a:p>
            <a:pPr marL="342900" indent="-342900">
              <a:spcAft>
                <a:spcPts val="600"/>
              </a:spcAft>
              <a:buFont typeface="Wingdings" panose="05000000000000000000" pitchFamily="2" charset="2"/>
              <a:buChar char="v"/>
            </a:pPr>
            <a:r>
              <a:rPr lang="en-GB"/>
              <a:t>A stack in python can be implemented with </a:t>
            </a:r>
            <a:r>
              <a:rPr lang="en-US">
                <a:ea typeface="ＭＳ Ｐゴシック" panose="020B0600070205080204" pitchFamily="34" charset="-128"/>
              </a:rPr>
              <a:t>lists (ICS 104)</a:t>
            </a:r>
            <a:endParaRPr lang="en-US"/>
          </a:p>
        </p:txBody>
      </p:sp>
      <p:sp>
        <p:nvSpPr>
          <p:cNvPr id="10" name="Date Placeholder 4">
            <a:extLst>
              <a:ext uri="{FF2B5EF4-FFF2-40B4-BE49-F238E27FC236}">
                <a16:creationId xmlns:a16="http://schemas.microsoft.com/office/drawing/2014/main" id="{03703CE6-4971-47A9-97DC-7B6EE0B781BD}"/>
              </a:ext>
            </a:extLst>
          </p:cNvPr>
          <p:cNvSpPr>
            <a:spLocks noGrp="1"/>
          </p:cNvSpPr>
          <p:nvPr>
            <p:ph type="dt" sz="half" idx="10"/>
          </p:nvPr>
        </p:nvSpPr>
        <p:spPr>
          <a:xfrm>
            <a:off x="304801" y="6442483"/>
            <a:ext cx="2472271" cy="365125"/>
          </a:xfrm>
        </p:spPr>
        <p:txBody>
          <a:bodyPr/>
          <a:lstStyle/>
          <a:p>
            <a:pPr>
              <a:spcAft>
                <a:spcPts val="600"/>
              </a:spcAft>
            </a:pPr>
            <a:fld id="{11C91B59-BAF3-4521-AFE5-F10C3E2C9939}" type="datetime1">
              <a:rPr lang="en-US" smtClean="0"/>
              <a:pPr>
                <a:spcAft>
                  <a:spcPts val="600"/>
                </a:spcAft>
              </a:pPr>
              <a:t>10/6/2022</a:t>
            </a:fld>
            <a:endParaRPr lang="en-US"/>
          </a:p>
        </p:txBody>
      </p:sp>
      <p:sp>
        <p:nvSpPr>
          <p:cNvPr id="5" name="Footer Placeholder 4">
            <a:extLst>
              <a:ext uri="{FF2B5EF4-FFF2-40B4-BE49-F238E27FC236}">
                <a16:creationId xmlns:a16="http://schemas.microsoft.com/office/drawing/2014/main" id="{A1C173A7-0625-4614-82D8-96B6A5FAE0E0}"/>
              </a:ext>
            </a:extLst>
          </p:cNvPr>
          <p:cNvSpPr>
            <a:spLocks noGrp="1"/>
          </p:cNvSpPr>
          <p:nvPr>
            <p:ph type="ftr" sz="quarter" idx="11"/>
          </p:nvPr>
        </p:nvSpPr>
        <p:spPr>
          <a:xfrm>
            <a:off x="3686186" y="6459786"/>
            <a:ext cx="4822804" cy="365125"/>
          </a:xfrm>
        </p:spPr>
        <p:txBody>
          <a:bodyPr anchor="ctr">
            <a:normAutofit/>
          </a:bodyPr>
          <a:lstStyle/>
          <a:p>
            <a:pPr>
              <a:spcAft>
                <a:spcPts val="600"/>
              </a:spcAft>
            </a:pPr>
            <a:r>
              <a:rPr lang="en-US"/>
              <a:t>Introduction to AI</a:t>
            </a:r>
          </a:p>
        </p:txBody>
      </p:sp>
      <p:sp>
        <p:nvSpPr>
          <p:cNvPr id="6" name="Slide Number Placeholder 5">
            <a:extLst>
              <a:ext uri="{FF2B5EF4-FFF2-40B4-BE49-F238E27FC236}">
                <a16:creationId xmlns:a16="http://schemas.microsoft.com/office/drawing/2014/main" id="{8A49353A-234A-4142-851A-676C1E87CC59}"/>
              </a:ext>
            </a:extLst>
          </p:cNvPr>
          <p:cNvSpPr>
            <a:spLocks noGrp="1"/>
          </p:cNvSpPr>
          <p:nvPr>
            <p:ph type="sldNum" sz="quarter" idx="12"/>
          </p:nvPr>
        </p:nvSpPr>
        <p:spPr>
          <a:xfrm>
            <a:off x="10575176" y="6448468"/>
            <a:ext cx="1312025" cy="365125"/>
          </a:xfrm>
        </p:spPr>
        <p:txBody>
          <a:bodyPr anchor="ctr">
            <a:normAutofit/>
          </a:bodyPr>
          <a:lstStyle/>
          <a:p>
            <a:pPr>
              <a:spcAft>
                <a:spcPts val="600"/>
              </a:spcAft>
            </a:pPr>
            <a:fld id="{B7884E68-CE57-44C0-BE0F-84C629DF22D5}" type="slidenum">
              <a:rPr lang="en-US" smtClean="0"/>
              <a:pPr>
                <a:spcAft>
                  <a:spcPts val="600"/>
                </a:spcAft>
              </a:pPr>
              <a:t>8</a:t>
            </a:fld>
            <a:endParaRPr lang="en-US"/>
          </a:p>
        </p:txBody>
      </p:sp>
      <p:pic>
        <p:nvPicPr>
          <p:cNvPr id="12" name="Picture 11">
            <a:extLst>
              <a:ext uri="{FF2B5EF4-FFF2-40B4-BE49-F238E27FC236}">
                <a16:creationId xmlns:a16="http://schemas.microsoft.com/office/drawing/2014/main" id="{AA0C1C39-FA51-429E-91C4-3985B847AC14}"/>
              </a:ext>
            </a:extLst>
          </p:cNvPr>
          <p:cNvPicPr>
            <a:picLocks noChangeAspect="1"/>
          </p:cNvPicPr>
          <p:nvPr/>
        </p:nvPicPr>
        <p:blipFill>
          <a:blip r:embed="rId3"/>
          <a:stretch>
            <a:fillRect/>
          </a:stretch>
        </p:blipFill>
        <p:spPr>
          <a:xfrm>
            <a:off x="4705350" y="4357980"/>
            <a:ext cx="2781300" cy="1838325"/>
          </a:xfrm>
          <a:prstGeom prst="rect">
            <a:avLst/>
          </a:prstGeom>
        </p:spPr>
      </p:pic>
    </p:spTree>
    <p:extLst>
      <p:ext uri="{BB962C8B-B14F-4D97-AF65-F5344CB8AC3E}">
        <p14:creationId xmlns:p14="http://schemas.microsoft.com/office/powerpoint/2010/main" val="18751975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8FAC6-0C7F-427D-B45B-24C1E4754BAE}"/>
              </a:ext>
            </a:extLst>
          </p:cNvPr>
          <p:cNvSpPr>
            <a:spLocks noGrp="1"/>
          </p:cNvSpPr>
          <p:nvPr>
            <p:ph type="title"/>
          </p:nvPr>
        </p:nvSpPr>
        <p:spPr/>
        <p:txBody>
          <a:bodyPr>
            <a:normAutofit fontScale="90000"/>
          </a:bodyPr>
          <a:lstStyle/>
          <a:p>
            <a:r>
              <a:rPr lang="en-US"/>
              <a:t>Notion of Complexity</a:t>
            </a:r>
          </a:p>
        </p:txBody>
      </p:sp>
      <p:sp>
        <p:nvSpPr>
          <p:cNvPr id="3" name="Content Placeholder 2">
            <a:extLst>
              <a:ext uri="{FF2B5EF4-FFF2-40B4-BE49-F238E27FC236}">
                <a16:creationId xmlns:a16="http://schemas.microsoft.com/office/drawing/2014/main" id="{8820441F-914D-4271-B383-F4E6C38ADE17}"/>
              </a:ext>
            </a:extLst>
          </p:cNvPr>
          <p:cNvSpPr>
            <a:spLocks noGrp="1"/>
          </p:cNvSpPr>
          <p:nvPr>
            <p:ph idx="1"/>
          </p:nvPr>
        </p:nvSpPr>
        <p:spPr/>
        <p:txBody>
          <a:bodyPr>
            <a:normAutofit lnSpcReduction="10000"/>
          </a:bodyPr>
          <a:lstStyle/>
          <a:p>
            <a:r>
              <a:rPr lang="en-US"/>
              <a:t>If each atom did a calculation every nanosecond from the start of the known universe till today, the number of computations will be:</a:t>
            </a:r>
          </a:p>
          <a:p>
            <a:pPr lvl="1"/>
            <a:r>
              <a:rPr lang="en-US"/>
              <a:t>Number of Atoms × Number of nanosecond per year × Age of the universe ≈ 10</a:t>
            </a:r>
            <a:r>
              <a:rPr lang="en-US" baseline="30000"/>
              <a:t>82</a:t>
            </a:r>
            <a:r>
              <a:rPr lang="en-US"/>
              <a:t>×10</a:t>
            </a:r>
            <a:r>
              <a:rPr lang="en-US" baseline="30000"/>
              <a:t>16</a:t>
            </a:r>
            <a:r>
              <a:rPr lang="en-US"/>
              <a:t>×10</a:t>
            </a:r>
            <a:r>
              <a:rPr lang="en-US" baseline="30000"/>
              <a:t>10</a:t>
            </a:r>
            <a:r>
              <a:rPr lang="en-US"/>
              <a:t>=10</a:t>
            </a:r>
            <a:r>
              <a:rPr lang="en-US" baseline="30000"/>
              <a:t>108</a:t>
            </a:r>
          </a:p>
          <a:p>
            <a:r>
              <a:rPr lang="en-US"/>
              <a:t>We will be 10</a:t>
            </a:r>
            <a:r>
              <a:rPr lang="en-US" baseline="30000"/>
              <a:t>46 </a:t>
            </a:r>
            <a:r>
              <a:rPr lang="en-US"/>
              <a:t>times short</a:t>
            </a:r>
          </a:p>
          <a:p>
            <a:r>
              <a:rPr lang="en-US" b="1">
                <a:solidFill>
                  <a:srgbClr val="0070C0"/>
                </a:solidFill>
              </a:rPr>
              <a:t>Do you still think that any human made system can do the calculations?</a:t>
            </a:r>
          </a:p>
          <a:p>
            <a:pPr lvl="1"/>
            <a:r>
              <a:rPr lang="en-US"/>
              <a:t>Use techniques to cut down the search space</a:t>
            </a:r>
          </a:p>
          <a:p>
            <a:pPr lvl="1"/>
            <a:r>
              <a:rPr lang="en-US"/>
              <a:t>People are also looking for </a:t>
            </a:r>
            <a:r>
              <a:rPr lang="en-US" b="1">
                <a:solidFill>
                  <a:srgbClr val="FF0000"/>
                </a:solidFill>
              </a:rPr>
              <a:t>Quantum Computing</a:t>
            </a:r>
            <a:r>
              <a:rPr lang="en-US">
                <a:solidFill>
                  <a:srgbClr val="FF0000"/>
                </a:solidFill>
              </a:rPr>
              <a:t> </a:t>
            </a:r>
            <a:r>
              <a:rPr lang="en-US"/>
              <a:t>(maybe it can perform such computations in a reasonable amount of time)</a:t>
            </a:r>
          </a:p>
          <a:p>
            <a:endParaRPr lang="en-US"/>
          </a:p>
        </p:txBody>
      </p:sp>
      <p:sp>
        <p:nvSpPr>
          <p:cNvPr id="4" name="Date Placeholder 3">
            <a:extLst>
              <a:ext uri="{FF2B5EF4-FFF2-40B4-BE49-F238E27FC236}">
                <a16:creationId xmlns:a16="http://schemas.microsoft.com/office/drawing/2014/main" id="{4EA1AE91-381D-4AC1-99BD-B572A9F14A5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5D9455C-01C2-4FFB-95F3-2A95F4505208}"/>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286FF577-C523-464E-A62C-8475C9B2E612}"/>
              </a:ext>
            </a:extLst>
          </p:cNvPr>
          <p:cNvSpPr>
            <a:spLocks noGrp="1"/>
          </p:cNvSpPr>
          <p:nvPr>
            <p:ph type="sldNum" sz="quarter" idx="12"/>
          </p:nvPr>
        </p:nvSpPr>
        <p:spPr/>
        <p:txBody>
          <a:bodyPr/>
          <a:lstStyle/>
          <a:p>
            <a:fld id="{B7884E68-CE57-44C0-BE0F-84C629DF22D5}" type="slidenum">
              <a:rPr lang="en-US" smtClean="0"/>
              <a:t>80</a:t>
            </a:fld>
            <a:endParaRPr lang="en-US"/>
          </a:p>
        </p:txBody>
      </p:sp>
    </p:spTree>
    <p:extLst>
      <p:ext uri="{BB962C8B-B14F-4D97-AF65-F5344CB8AC3E}">
        <p14:creationId xmlns:p14="http://schemas.microsoft.com/office/powerpoint/2010/main" val="15497939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BFC6F-DED5-4F7D-8A49-CC5C846555EA}"/>
              </a:ext>
            </a:extLst>
          </p:cNvPr>
          <p:cNvSpPr>
            <a:spLocks noGrp="1"/>
          </p:cNvSpPr>
          <p:nvPr>
            <p:ph type="title"/>
          </p:nvPr>
        </p:nvSpPr>
        <p:spPr>
          <a:xfrm>
            <a:off x="304800" y="286605"/>
            <a:ext cx="11582400" cy="703996"/>
          </a:xfrm>
        </p:spPr>
        <p:txBody>
          <a:bodyPr anchor="b">
            <a:normAutofit/>
          </a:bodyPr>
          <a:lstStyle/>
          <a:p>
            <a:r>
              <a:rPr lang="en-US" sz="4400"/>
              <a:t>Notion of Complexity </a:t>
            </a:r>
          </a:p>
        </p:txBody>
      </p:sp>
      <p:sp>
        <p:nvSpPr>
          <p:cNvPr id="3" name="Content Placeholder 2">
            <a:extLst>
              <a:ext uri="{FF2B5EF4-FFF2-40B4-BE49-F238E27FC236}">
                <a16:creationId xmlns:a16="http://schemas.microsoft.com/office/drawing/2014/main" id="{7F814EA9-85F2-4059-9A2B-FA425C1A19EA}"/>
              </a:ext>
            </a:extLst>
          </p:cNvPr>
          <p:cNvSpPr>
            <a:spLocks noGrp="1"/>
          </p:cNvSpPr>
          <p:nvPr>
            <p:ph sz="half" idx="1"/>
          </p:nvPr>
        </p:nvSpPr>
        <p:spPr>
          <a:xfrm>
            <a:off x="304799" y="1193800"/>
            <a:ext cx="7581901" cy="5080000"/>
          </a:xfrm>
        </p:spPr>
        <p:txBody>
          <a:bodyPr>
            <a:normAutofit/>
          </a:bodyPr>
          <a:lstStyle/>
          <a:p>
            <a:pPr marL="282575" indent="-282575">
              <a:buFont typeface="Wingdings" panose="05000000000000000000" pitchFamily="2" charset="2"/>
              <a:buChar char="v"/>
            </a:pPr>
            <a:r>
              <a:rPr lang="en-US" sz="2800"/>
              <a:t>How did “Deep Blue” system beat the world champion if we cannot compute the values in the entire Mini-Max tree?</a:t>
            </a:r>
          </a:p>
          <a:p>
            <a:pPr marL="282575" lvl="1" indent="-282575">
              <a:buFont typeface="Wingdings" panose="05000000000000000000" pitchFamily="2" charset="2"/>
              <a:buChar char="v"/>
            </a:pPr>
            <a:r>
              <a:rPr lang="en-US" sz="2800"/>
              <a:t>Answer: It uses tree </a:t>
            </a:r>
            <a:r>
              <a:rPr lang="en-US" sz="2800" b="1">
                <a:solidFill>
                  <a:srgbClr val="0070C0"/>
                </a:solidFill>
              </a:rPr>
              <a:t>pruning</a:t>
            </a:r>
            <a:r>
              <a:rPr lang="en-US" sz="2800"/>
              <a:t> and </a:t>
            </a:r>
            <a:r>
              <a:rPr lang="en-US" sz="2800" b="1">
                <a:solidFill>
                  <a:srgbClr val="0070C0"/>
                </a:solidFill>
              </a:rPr>
              <a:t>depth-limited</a:t>
            </a:r>
            <a:r>
              <a:rPr lang="en-US" sz="2800"/>
              <a:t> search. </a:t>
            </a:r>
          </a:p>
          <a:p>
            <a:pPr marL="282575" indent="-282575">
              <a:buFont typeface="Wingdings" panose="05000000000000000000" pitchFamily="2" charset="2"/>
              <a:buChar char="v"/>
            </a:pPr>
            <a:r>
              <a:rPr lang="en-US" sz="2800" b="1">
                <a:solidFill>
                  <a:srgbClr val="0070C0"/>
                </a:solidFill>
              </a:rPr>
              <a:t>Pruning</a:t>
            </a:r>
            <a:r>
              <a:rPr lang="en-US" sz="2800"/>
              <a:t>: is a data compression technique in machine learning and search algorithms that reduces the size of decision trees by removing sections of the tree that are non-critical and redundant to classify instances.  </a:t>
            </a:r>
          </a:p>
        </p:txBody>
      </p:sp>
      <p:pic>
        <p:nvPicPr>
          <p:cNvPr id="7" name="Picture 6">
            <a:extLst>
              <a:ext uri="{FF2B5EF4-FFF2-40B4-BE49-F238E27FC236}">
                <a16:creationId xmlns:a16="http://schemas.microsoft.com/office/drawing/2014/main" id="{18C452B7-6F8B-4128-8266-36581C3412E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7262995" y="1808589"/>
            <a:ext cx="4929005" cy="3240821"/>
          </a:xfrm>
          <a:prstGeom prst="rect">
            <a:avLst/>
          </a:prstGeom>
          <a:noFill/>
          <a:extLst>
            <a:ext uri="{909E8E84-426E-40dd-AFC4-6F175D3DCCD1}">
              <a14:hiddenFill xmlns="" xmlns:a14="http://schemas.microsoft.com/office/drawing/2010/main" xmlns:lc="http://schemas.openxmlformats.org/drawingml/2006/lockedCanvas">
                <a:solidFill>
                  <a:srgbClr val="FFFFFF"/>
                </a:solidFill>
              </a14:hiddenFill>
            </a:ext>
          </a:extLst>
        </p:spPr>
      </p:pic>
      <p:sp>
        <p:nvSpPr>
          <p:cNvPr id="18" name="Date Placeholder 4">
            <a:extLst>
              <a:ext uri="{FF2B5EF4-FFF2-40B4-BE49-F238E27FC236}">
                <a16:creationId xmlns:a16="http://schemas.microsoft.com/office/drawing/2014/main" id="{FAB0557B-5AF5-4459-A3D0-C2C70D5630C2}"/>
              </a:ext>
            </a:extLst>
          </p:cNvPr>
          <p:cNvSpPr>
            <a:spLocks noGrp="1"/>
          </p:cNvSpPr>
          <p:nvPr>
            <p:ph type="dt" sz="half" idx="10"/>
          </p:nvPr>
        </p:nvSpPr>
        <p:spPr>
          <a:xfrm>
            <a:off x="304801" y="6442483"/>
            <a:ext cx="2472271" cy="365125"/>
          </a:xfrm>
        </p:spPr>
        <p:txBody>
          <a:bodyPr/>
          <a:lstStyle/>
          <a:p>
            <a:pPr>
              <a:spcAft>
                <a:spcPts val="600"/>
              </a:spcAft>
            </a:pPr>
            <a:endParaRPr lang="en-US"/>
          </a:p>
        </p:txBody>
      </p:sp>
      <p:sp>
        <p:nvSpPr>
          <p:cNvPr id="5" name="Footer Placeholder 4">
            <a:extLst>
              <a:ext uri="{FF2B5EF4-FFF2-40B4-BE49-F238E27FC236}">
                <a16:creationId xmlns:a16="http://schemas.microsoft.com/office/drawing/2014/main" id="{5624C945-B64F-4E7C-941B-B43AF9D551BD}"/>
              </a:ext>
            </a:extLst>
          </p:cNvPr>
          <p:cNvSpPr>
            <a:spLocks noGrp="1"/>
          </p:cNvSpPr>
          <p:nvPr>
            <p:ph type="ftr" sz="quarter" idx="11"/>
          </p:nvPr>
        </p:nvSpPr>
        <p:spPr>
          <a:xfrm>
            <a:off x="3686186" y="6459786"/>
            <a:ext cx="4822804" cy="365125"/>
          </a:xfrm>
        </p:spPr>
        <p:txBody>
          <a:bodyPr anchor="ctr">
            <a:normAutofit/>
          </a:bodyPr>
          <a:lstStyle/>
          <a:p>
            <a:pPr>
              <a:spcAft>
                <a:spcPts val="600"/>
              </a:spcAft>
            </a:pPr>
            <a:r>
              <a:rPr lang="en-US"/>
              <a:t>Introduction to AI</a:t>
            </a:r>
          </a:p>
        </p:txBody>
      </p:sp>
      <p:sp>
        <p:nvSpPr>
          <p:cNvPr id="6" name="Slide Number Placeholder 5">
            <a:extLst>
              <a:ext uri="{FF2B5EF4-FFF2-40B4-BE49-F238E27FC236}">
                <a16:creationId xmlns:a16="http://schemas.microsoft.com/office/drawing/2014/main" id="{DCCCA44E-A0A5-4B6F-B57E-AE97156EE6C5}"/>
              </a:ext>
            </a:extLst>
          </p:cNvPr>
          <p:cNvSpPr>
            <a:spLocks noGrp="1"/>
          </p:cNvSpPr>
          <p:nvPr>
            <p:ph type="sldNum" sz="quarter" idx="12"/>
          </p:nvPr>
        </p:nvSpPr>
        <p:spPr>
          <a:xfrm>
            <a:off x="10575176" y="6448468"/>
            <a:ext cx="1312025" cy="365125"/>
          </a:xfrm>
        </p:spPr>
        <p:txBody>
          <a:bodyPr anchor="ctr">
            <a:normAutofit/>
          </a:bodyPr>
          <a:lstStyle/>
          <a:p>
            <a:pPr>
              <a:spcAft>
                <a:spcPts val="600"/>
              </a:spcAft>
            </a:pPr>
            <a:fld id="{B7884E68-CE57-44C0-BE0F-84C629DF22D5}" type="slidenum">
              <a:rPr lang="en-US" smtClean="0"/>
              <a:pPr>
                <a:spcAft>
                  <a:spcPts val="600"/>
                </a:spcAft>
              </a:pPr>
              <a:t>81</a:t>
            </a:fld>
            <a:endParaRPr lang="en-US"/>
          </a:p>
        </p:txBody>
      </p:sp>
    </p:spTree>
    <p:extLst>
      <p:ext uri="{BB962C8B-B14F-4D97-AF65-F5344CB8AC3E}">
        <p14:creationId xmlns:p14="http://schemas.microsoft.com/office/powerpoint/2010/main" val="4813861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D5295-8A0E-4AAF-8242-AB765364444C}"/>
              </a:ext>
            </a:extLst>
          </p:cNvPr>
          <p:cNvSpPr>
            <a:spLocks noGrp="1"/>
          </p:cNvSpPr>
          <p:nvPr>
            <p:ph type="title"/>
          </p:nvPr>
        </p:nvSpPr>
        <p:spPr/>
        <p:txBody>
          <a:bodyPr>
            <a:normAutofit fontScale="90000"/>
          </a:bodyPr>
          <a:lstStyle/>
          <a:p>
            <a:r>
              <a:rPr lang="en-US"/>
              <a:t>Example on Cutting the Search Space </a:t>
            </a:r>
          </a:p>
        </p:txBody>
      </p:sp>
      <p:sp>
        <p:nvSpPr>
          <p:cNvPr id="4" name="Date Placeholder 3">
            <a:extLst>
              <a:ext uri="{FF2B5EF4-FFF2-40B4-BE49-F238E27FC236}">
                <a16:creationId xmlns:a16="http://schemas.microsoft.com/office/drawing/2014/main" id="{9C6905B4-D1FF-487C-A330-DE9B5E6CDF2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7A1A687-4488-40F5-8879-9813144A4F30}"/>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CB8F7631-84DB-4564-9A5E-19654AB50EA6}"/>
              </a:ext>
            </a:extLst>
          </p:cNvPr>
          <p:cNvSpPr>
            <a:spLocks noGrp="1"/>
          </p:cNvSpPr>
          <p:nvPr>
            <p:ph type="sldNum" sz="quarter" idx="12"/>
          </p:nvPr>
        </p:nvSpPr>
        <p:spPr/>
        <p:txBody>
          <a:bodyPr/>
          <a:lstStyle/>
          <a:p>
            <a:fld id="{B7884E68-CE57-44C0-BE0F-84C629DF22D5}" type="slidenum">
              <a:rPr lang="en-US" smtClean="0"/>
              <a:t>82</a:t>
            </a:fld>
            <a:endParaRPr lang="en-US"/>
          </a:p>
        </p:txBody>
      </p:sp>
      <p:pic>
        <p:nvPicPr>
          <p:cNvPr id="7" name="Picture 6">
            <a:extLst>
              <a:ext uri="{FF2B5EF4-FFF2-40B4-BE49-F238E27FC236}">
                <a16:creationId xmlns:a16="http://schemas.microsoft.com/office/drawing/2014/main" id="{C0F00C04-A34D-4310-BF1D-7A016E60E3A4}"/>
              </a:ext>
            </a:extLst>
          </p:cNvPr>
          <p:cNvPicPr>
            <a:picLocks noChangeAspect="1"/>
          </p:cNvPicPr>
          <p:nvPr/>
        </p:nvPicPr>
        <p:blipFill>
          <a:blip r:embed="rId3"/>
          <a:stretch>
            <a:fillRect/>
          </a:stretch>
        </p:blipFill>
        <p:spPr>
          <a:xfrm>
            <a:off x="999954" y="1359000"/>
            <a:ext cx="3554236" cy="2098358"/>
          </a:xfrm>
          <a:prstGeom prst="rect">
            <a:avLst/>
          </a:prstGeom>
        </p:spPr>
      </p:pic>
      <p:pic>
        <p:nvPicPr>
          <p:cNvPr id="8" name="Picture 7">
            <a:extLst>
              <a:ext uri="{FF2B5EF4-FFF2-40B4-BE49-F238E27FC236}">
                <a16:creationId xmlns:a16="http://schemas.microsoft.com/office/drawing/2014/main" id="{7C4E909A-F1DF-43A0-988F-1361FE98DF4B}"/>
              </a:ext>
            </a:extLst>
          </p:cNvPr>
          <p:cNvPicPr>
            <a:picLocks noChangeAspect="1"/>
          </p:cNvPicPr>
          <p:nvPr/>
        </p:nvPicPr>
        <p:blipFill>
          <a:blip r:embed="rId4"/>
          <a:stretch>
            <a:fillRect/>
          </a:stretch>
        </p:blipFill>
        <p:spPr>
          <a:xfrm>
            <a:off x="5081764" y="1350963"/>
            <a:ext cx="3467866" cy="2098358"/>
          </a:xfrm>
          <a:prstGeom prst="rect">
            <a:avLst/>
          </a:prstGeom>
        </p:spPr>
      </p:pic>
      <p:pic>
        <p:nvPicPr>
          <p:cNvPr id="9" name="Picture 8">
            <a:extLst>
              <a:ext uri="{FF2B5EF4-FFF2-40B4-BE49-F238E27FC236}">
                <a16:creationId xmlns:a16="http://schemas.microsoft.com/office/drawing/2014/main" id="{FAB1547E-0F55-48FB-BF71-591629692E97}"/>
              </a:ext>
            </a:extLst>
          </p:cNvPr>
          <p:cNvPicPr>
            <a:picLocks noChangeAspect="1"/>
          </p:cNvPicPr>
          <p:nvPr/>
        </p:nvPicPr>
        <p:blipFill>
          <a:blip r:embed="rId5"/>
          <a:stretch>
            <a:fillRect/>
          </a:stretch>
        </p:blipFill>
        <p:spPr>
          <a:xfrm>
            <a:off x="999955" y="3764797"/>
            <a:ext cx="3554236" cy="2098357"/>
          </a:xfrm>
          <a:prstGeom prst="rect">
            <a:avLst/>
          </a:prstGeom>
        </p:spPr>
      </p:pic>
      <p:pic>
        <p:nvPicPr>
          <p:cNvPr id="10" name="Picture 9">
            <a:extLst>
              <a:ext uri="{FF2B5EF4-FFF2-40B4-BE49-F238E27FC236}">
                <a16:creationId xmlns:a16="http://schemas.microsoft.com/office/drawing/2014/main" id="{C3F0D671-DC88-4366-BA28-727B0B67014F}"/>
              </a:ext>
            </a:extLst>
          </p:cNvPr>
          <p:cNvPicPr>
            <a:picLocks noChangeAspect="1"/>
          </p:cNvPicPr>
          <p:nvPr/>
        </p:nvPicPr>
        <p:blipFill>
          <a:blip r:embed="rId6"/>
          <a:stretch>
            <a:fillRect/>
          </a:stretch>
        </p:blipFill>
        <p:spPr>
          <a:xfrm>
            <a:off x="4995394" y="3809683"/>
            <a:ext cx="3640606" cy="2053471"/>
          </a:xfrm>
          <a:prstGeom prst="rect">
            <a:avLst/>
          </a:prstGeom>
        </p:spPr>
      </p:pic>
      <p:cxnSp>
        <p:nvCxnSpPr>
          <p:cNvPr id="12" name="Straight Arrow Connector 11">
            <a:extLst>
              <a:ext uri="{FF2B5EF4-FFF2-40B4-BE49-F238E27FC236}">
                <a16:creationId xmlns:a16="http://schemas.microsoft.com/office/drawing/2014/main" id="{B95C91E3-9E65-4A41-91E8-E29E3D480455}"/>
              </a:ext>
            </a:extLst>
          </p:cNvPr>
          <p:cNvCxnSpPr/>
          <p:nvPr/>
        </p:nvCxnSpPr>
        <p:spPr>
          <a:xfrm flipH="1" flipV="1">
            <a:off x="7518400" y="5659120"/>
            <a:ext cx="660400" cy="4775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2E38882-8A02-4FD4-BF59-FF2B55860383}"/>
              </a:ext>
            </a:extLst>
          </p:cNvPr>
          <p:cNvSpPr txBox="1"/>
          <p:nvPr/>
        </p:nvSpPr>
        <p:spPr>
          <a:xfrm>
            <a:off x="8248525" y="5857761"/>
            <a:ext cx="3757170" cy="461665"/>
          </a:xfrm>
          <a:prstGeom prst="rect">
            <a:avLst/>
          </a:prstGeom>
          <a:noFill/>
        </p:spPr>
        <p:txBody>
          <a:bodyPr wrap="square" rtlCol="0">
            <a:spAutoFit/>
          </a:bodyPr>
          <a:lstStyle/>
          <a:p>
            <a:r>
              <a:rPr lang="en-US" sz="2400" b="1">
                <a:solidFill>
                  <a:srgbClr val="FF0000"/>
                </a:solidFill>
              </a:rPr>
              <a:t>No need to compute</a:t>
            </a:r>
          </a:p>
        </p:txBody>
      </p:sp>
      <p:pic>
        <p:nvPicPr>
          <p:cNvPr id="14" name="Picture 3">
            <a:extLst>
              <a:ext uri="{FF2B5EF4-FFF2-40B4-BE49-F238E27FC236}">
                <a16:creationId xmlns:a16="http://schemas.microsoft.com/office/drawing/2014/main" id="{18C452B7-6F8B-4128-8266-36581C3412E0}"/>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9365891" y="1250407"/>
            <a:ext cx="2318109" cy="441855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0556807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619463C-E43B-4691-85AA-7372B7FB3A6C}"/>
              </a:ext>
            </a:extLst>
          </p:cNvPr>
          <p:cNvSpPr>
            <a:spLocks noGrp="1"/>
          </p:cNvSpPr>
          <p:nvPr>
            <p:ph type="title"/>
          </p:nvPr>
        </p:nvSpPr>
        <p:spPr/>
        <p:txBody>
          <a:bodyPr>
            <a:normAutofit fontScale="90000"/>
          </a:bodyPr>
          <a:lstStyle/>
          <a:p>
            <a:r>
              <a:rPr lang="en-US" dirty="0"/>
              <a:t>Depth-Limited Search </a:t>
            </a:r>
          </a:p>
        </p:txBody>
      </p:sp>
      <p:sp>
        <p:nvSpPr>
          <p:cNvPr id="9" name="Content Placeholder 8">
            <a:extLst>
              <a:ext uri="{FF2B5EF4-FFF2-40B4-BE49-F238E27FC236}">
                <a16:creationId xmlns:a16="http://schemas.microsoft.com/office/drawing/2014/main" id="{26E39D15-D26C-4B5A-A0CD-2143A296FF75}"/>
              </a:ext>
            </a:extLst>
          </p:cNvPr>
          <p:cNvSpPr>
            <a:spLocks noGrp="1"/>
          </p:cNvSpPr>
          <p:nvPr>
            <p:ph idx="1"/>
          </p:nvPr>
        </p:nvSpPr>
        <p:spPr>
          <a:xfrm>
            <a:off x="304800" y="1228153"/>
            <a:ext cx="7404100" cy="5021979"/>
          </a:xfrm>
        </p:spPr>
        <p:txBody>
          <a:bodyPr>
            <a:normAutofit fontScale="85000" lnSpcReduction="20000"/>
          </a:bodyPr>
          <a:lstStyle/>
          <a:p>
            <a:r>
              <a:rPr lang="en-US" b="1" dirty="0">
                <a:solidFill>
                  <a:srgbClr val="0070C0"/>
                </a:solidFill>
              </a:rPr>
              <a:t>Depth-limited search </a:t>
            </a:r>
            <a:r>
              <a:rPr lang="en-US" dirty="0"/>
              <a:t>is like depth-first search with a predetermined limit. </a:t>
            </a:r>
          </a:p>
          <a:p>
            <a:pPr lvl="1"/>
            <a:r>
              <a:rPr lang="en-US" dirty="0">
                <a:solidFill>
                  <a:srgbClr val="FF0000"/>
                </a:solidFill>
              </a:rPr>
              <a:t>It can solve the drawback of the infinite path in the depth-first search. </a:t>
            </a:r>
          </a:p>
          <a:p>
            <a:r>
              <a:rPr lang="en-US" dirty="0"/>
              <a:t>In Depth-limited search algorithm, the node at the depth limit will be treated as if it has no successor nodes further.</a:t>
            </a:r>
          </a:p>
          <a:p>
            <a:r>
              <a:rPr lang="en-US" b="1" dirty="0"/>
              <a:t>Advantages:</a:t>
            </a:r>
            <a:endParaRPr lang="en-US" dirty="0"/>
          </a:p>
          <a:p>
            <a:pPr lvl="1"/>
            <a:r>
              <a:rPr lang="en-US" dirty="0"/>
              <a:t>Depth-limited search is Memory efficient. </a:t>
            </a:r>
          </a:p>
          <a:p>
            <a:r>
              <a:rPr lang="en-US" b="1" dirty="0"/>
              <a:t>Disadvantages:</a:t>
            </a:r>
            <a:endParaRPr lang="en-US" dirty="0"/>
          </a:p>
          <a:p>
            <a:pPr lvl="1"/>
            <a:r>
              <a:rPr lang="en-US" dirty="0"/>
              <a:t>Depth-limited search is incomplete.</a:t>
            </a:r>
          </a:p>
          <a:p>
            <a:pPr lvl="1"/>
            <a:r>
              <a:rPr lang="en-US" dirty="0"/>
              <a:t>It may not be optimal if the problem has more than one solution.</a:t>
            </a:r>
          </a:p>
          <a:p>
            <a:endParaRPr lang="en-US" dirty="0"/>
          </a:p>
        </p:txBody>
      </p:sp>
      <p:sp>
        <p:nvSpPr>
          <p:cNvPr id="5" name="Date Placeholder 4">
            <a:extLst>
              <a:ext uri="{FF2B5EF4-FFF2-40B4-BE49-F238E27FC236}">
                <a16:creationId xmlns:a16="http://schemas.microsoft.com/office/drawing/2014/main" id="{5F2BB97F-6A94-4630-A345-E3FC5EC02A55}"/>
              </a:ext>
            </a:extLst>
          </p:cNvPr>
          <p:cNvSpPr>
            <a:spLocks noGrp="1"/>
          </p:cNvSpPr>
          <p:nvPr>
            <p:ph type="dt" sz="half" idx="10"/>
          </p:nvPr>
        </p:nvSpPr>
        <p:spPr/>
        <p:txBody>
          <a:bodyPr/>
          <a:lstStyle/>
          <a:p>
            <a:fld id="{11C91B59-BAF3-4521-AFE5-F10C3E2C9939}" type="datetime1">
              <a:rPr lang="en-US" smtClean="0"/>
              <a:t>10/6/2022</a:t>
            </a:fld>
            <a:endParaRPr lang="en-US"/>
          </a:p>
        </p:txBody>
      </p:sp>
      <p:sp>
        <p:nvSpPr>
          <p:cNvPr id="6" name="Footer Placeholder 5">
            <a:extLst>
              <a:ext uri="{FF2B5EF4-FFF2-40B4-BE49-F238E27FC236}">
                <a16:creationId xmlns:a16="http://schemas.microsoft.com/office/drawing/2014/main" id="{4D1695A5-608C-473F-BC8F-3D33F0AE9E7C}"/>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AE090FE1-D600-4521-B6E3-7F96C0DAAD35}"/>
              </a:ext>
            </a:extLst>
          </p:cNvPr>
          <p:cNvSpPr>
            <a:spLocks noGrp="1"/>
          </p:cNvSpPr>
          <p:nvPr>
            <p:ph type="sldNum" sz="quarter" idx="12"/>
          </p:nvPr>
        </p:nvSpPr>
        <p:spPr/>
        <p:txBody>
          <a:bodyPr/>
          <a:lstStyle/>
          <a:p>
            <a:fld id="{B7884E68-CE57-44C0-BE0F-84C629DF22D5}" type="slidenum">
              <a:rPr lang="en-US" smtClean="0"/>
              <a:t>83</a:t>
            </a:fld>
            <a:endParaRPr lang="en-US"/>
          </a:p>
        </p:txBody>
      </p:sp>
      <p:pic>
        <p:nvPicPr>
          <p:cNvPr id="11" name="Picture 10" descr="Diagram&#10;&#10;Description automatically generated">
            <a:extLst>
              <a:ext uri="{FF2B5EF4-FFF2-40B4-BE49-F238E27FC236}">
                <a16:creationId xmlns:a16="http://schemas.microsoft.com/office/drawing/2014/main" id="{ACAE7537-0966-4C8F-94A9-0181AAF8813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28835" y="1333234"/>
            <a:ext cx="4763165" cy="3810532"/>
          </a:xfrm>
          <a:prstGeom prst="rect">
            <a:avLst/>
          </a:prstGeom>
        </p:spPr>
      </p:pic>
      <p:sp>
        <p:nvSpPr>
          <p:cNvPr id="12" name="TextBox 11">
            <a:extLst>
              <a:ext uri="{FF2B5EF4-FFF2-40B4-BE49-F238E27FC236}">
                <a16:creationId xmlns:a16="http://schemas.microsoft.com/office/drawing/2014/main" id="{B08C4582-E93F-430F-89C8-BC89D634AB5B}"/>
              </a:ext>
            </a:extLst>
          </p:cNvPr>
          <p:cNvSpPr txBox="1"/>
          <p:nvPr/>
        </p:nvSpPr>
        <p:spPr>
          <a:xfrm>
            <a:off x="7460255" y="5052363"/>
            <a:ext cx="4731745" cy="307777"/>
          </a:xfrm>
          <a:prstGeom prst="rect">
            <a:avLst/>
          </a:prstGeom>
          <a:noFill/>
        </p:spPr>
        <p:txBody>
          <a:bodyPr wrap="none" rtlCol="0">
            <a:spAutoFit/>
          </a:bodyPr>
          <a:lstStyle/>
          <a:p>
            <a:r>
              <a:rPr lang="en-US" sz="1400"/>
              <a:t>https://www.javatpoint.com/ai-uninformed-search-algorithms</a:t>
            </a:r>
          </a:p>
        </p:txBody>
      </p:sp>
    </p:spTree>
    <p:extLst>
      <p:ext uri="{BB962C8B-B14F-4D97-AF65-F5344CB8AC3E}">
        <p14:creationId xmlns:p14="http://schemas.microsoft.com/office/powerpoint/2010/main" val="28485206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2E89E-35A5-4765-B3E9-C5A9BFE09717}"/>
              </a:ext>
            </a:extLst>
          </p:cNvPr>
          <p:cNvSpPr>
            <a:spLocks noGrp="1"/>
          </p:cNvSpPr>
          <p:nvPr>
            <p:ph type="title"/>
          </p:nvPr>
        </p:nvSpPr>
        <p:spPr/>
        <p:txBody>
          <a:bodyPr>
            <a:normAutofit fontScale="90000"/>
          </a:bodyPr>
          <a:lstStyle/>
          <a:p>
            <a:r>
              <a:rPr lang="en-US"/>
              <a:t>Resource Limits</a:t>
            </a:r>
          </a:p>
        </p:txBody>
      </p:sp>
      <p:sp>
        <p:nvSpPr>
          <p:cNvPr id="3" name="Content Placeholder 2">
            <a:extLst>
              <a:ext uri="{FF2B5EF4-FFF2-40B4-BE49-F238E27FC236}">
                <a16:creationId xmlns:a16="http://schemas.microsoft.com/office/drawing/2014/main" id="{6128E62F-C40B-4340-B736-9CD61DE6ABB6}"/>
              </a:ext>
            </a:extLst>
          </p:cNvPr>
          <p:cNvSpPr>
            <a:spLocks noGrp="1"/>
          </p:cNvSpPr>
          <p:nvPr>
            <p:ph idx="1"/>
          </p:nvPr>
        </p:nvSpPr>
        <p:spPr>
          <a:xfrm>
            <a:off x="304800" y="1228153"/>
            <a:ext cx="6979920" cy="5021979"/>
          </a:xfrm>
        </p:spPr>
        <p:txBody>
          <a:bodyPr/>
          <a:lstStyle/>
          <a:p>
            <a:r>
              <a:rPr lang="en-US"/>
              <a:t>Problem: In realistic games, cannot search to leaves! </a:t>
            </a:r>
          </a:p>
          <a:p>
            <a:r>
              <a:rPr lang="en-US"/>
              <a:t>Solution: Depth-limited search </a:t>
            </a:r>
          </a:p>
          <a:p>
            <a:pPr lvl="1"/>
            <a:r>
              <a:rPr lang="en-US"/>
              <a:t>Instead, search only to a limited depth in the tree </a:t>
            </a:r>
          </a:p>
          <a:p>
            <a:pPr lvl="1"/>
            <a:r>
              <a:rPr lang="en-US"/>
              <a:t>Replace terminal utilities with an evaluation function for non-terminal positions</a:t>
            </a:r>
          </a:p>
          <a:p>
            <a:r>
              <a:rPr lang="en-US"/>
              <a:t>Guarantee of optimal play is gone </a:t>
            </a:r>
          </a:p>
        </p:txBody>
      </p:sp>
      <p:sp>
        <p:nvSpPr>
          <p:cNvPr id="4" name="Date Placeholder 3">
            <a:extLst>
              <a:ext uri="{FF2B5EF4-FFF2-40B4-BE49-F238E27FC236}">
                <a16:creationId xmlns:a16="http://schemas.microsoft.com/office/drawing/2014/main" id="{1633DDF5-5F27-481C-AD62-DF86A70A421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753EE15-6897-43BD-ACCA-EB836C0D1FEE}"/>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6BF150AD-4AB9-4B7E-BCBB-C693A4406DFD}"/>
              </a:ext>
            </a:extLst>
          </p:cNvPr>
          <p:cNvSpPr>
            <a:spLocks noGrp="1"/>
          </p:cNvSpPr>
          <p:nvPr>
            <p:ph type="sldNum" sz="quarter" idx="12"/>
          </p:nvPr>
        </p:nvSpPr>
        <p:spPr/>
        <p:txBody>
          <a:bodyPr/>
          <a:lstStyle/>
          <a:p>
            <a:fld id="{B7884E68-CE57-44C0-BE0F-84C629DF22D5}" type="slidenum">
              <a:rPr lang="en-US" smtClean="0"/>
              <a:t>84</a:t>
            </a:fld>
            <a:endParaRPr lang="en-US"/>
          </a:p>
        </p:txBody>
      </p:sp>
      <p:pic>
        <p:nvPicPr>
          <p:cNvPr id="7" name="Picture 6">
            <a:extLst>
              <a:ext uri="{FF2B5EF4-FFF2-40B4-BE49-F238E27FC236}">
                <a16:creationId xmlns:a16="http://schemas.microsoft.com/office/drawing/2014/main" id="{941F47EF-7AFE-4317-B348-A46EA1F1AC25}"/>
              </a:ext>
            </a:extLst>
          </p:cNvPr>
          <p:cNvPicPr>
            <a:picLocks noChangeAspect="1"/>
          </p:cNvPicPr>
          <p:nvPr/>
        </p:nvPicPr>
        <p:blipFill>
          <a:blip r:embed="rId3"/>
          <a:stretch>
            <a:fillRect/>
          </a:stretch>
        </p:blipFill>
        <p:spPr>
          <a:xfrm>
            <a:off x="7701280" y="1228153"/>
            <a:ext cx="4320857" cy="4827207"/>
          </a:xfrm>
          <a:prstGeom prst="rect">
            <a:avLst/>
          </a:prstGeom>
        </p:spPr>
      </p:pic>
    </p:spTree>
    <p:extLst>
      <p:ext uri="{BB962C8B-B14F-4D97-AF65-F5344CB8AC3E}">
        <p14:creationId xmlns:p14="http://schemas.microsoft.com/office/powerpoint/2010/main" val="9737558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DA6F8-16C4-4C48-8E4C-7AE15E62E47B}"/>
              </a:ext>
            </a:extLst>
          </p:cNvPr>
          <p:cNvSpPr>
            <a:spLocks noGrp="1"/>
          </p:cNvSpPr>
          <p:nvPr>
            <p:ph type="title"/>
          </p:nvPr>
        </p:nvSpPr>
        <p:spPr/>
        <p:txBody>
          <a:bodyPr>
            <a:normAutofit fontScale="90000"/>
          </a:bodyPr>
          <a:lstStyle/>
          <a:p>
            <a:r>
              <a:rPr lang="en-US"/>
              <a:t>Evaluation Functions</a:t>
            </a:r>
          </a:p>
        </p:txBody>
      </p:sp>
      <p:sp>
        <p:nvSpPr>
          <p:cNvPr id="3" name="Content Placeholder 2">
            <a:extLst>
              <a:ext uri="{FF2B5EF4-FFF2-40B4-BE49-F238E27FC236}">
                <a16:creationId xmlns:a16="http://schemas.microsoft.com/office/drawing/2014/main" id="{DE997809-BF71-4F9D-9323-745090B28E86}"/>
              </a:ext>
            </a:extLst>
          </p:cNvPr>
          <p:cNvSpPr>
            <a:spLocks noGrp="1"/>
          </p:cNvSpPr>
          <p:nvPr>
            <p:ph idx="1"/>
          </p:nvPr>
        </p:nvSpPr>
        <p:spPr/>
        <p:txBody>
          <a:bodyPr>
            <a:normAutofit lnSpcReduction="10000"/>
          </a:bodyPr>
          <a:lstStyle/>
          <a:p>
            <a:r>
              <a:rPr lang="en-US"/>
              <a:t>Evaluation functions score non-terminals in depth-limited search</a:t>
            </a:r>
          </a:p>
          <a:p>
            <a:endParaRPr lang="en-US"/>
          </a:p>
          <a:p>
            <a:endParaRPr lang="en-US"/>
          </a:p>
          <a:p>
            <a:endParaRPr lang="en-US"/>
          </a:p>
          <a:p>
            <a:endParaRPr lang="en-US"/>
          </a:p>
          <a:p>
            <a:r>
              <a:rPr lang="en-US"/>
              <a:t>Ideal function: returns the actual minimax value of the position </a:t>
            </a:r>
          </a:p>
          <a:p>
            <a:r>
              <a:rPr lang="en-US"/>
              <a:t>In practice: typically weighted linear sum of features:</a:t>
            </a:r>
          </a:p>
          <a:p>
            <a:endParaRPr lang="en-US"/>
          </a:p>
          <a:p>
            <a:pPr lvl="1"/>
            <a:r>
              <a:rPr lang="pt-BR"/>
              <a:t>e.g. f1(s) = (num white queens – num black queens), etc.	</a:t>
            </a:r>
            <a:endParaRPr lang="en-US"/>
          </a:p>
        </p:txBody>
      </p:sp>
      <p:sp>
        <p:nvSpPr>
          <p:cNvPr id="4" name="Date Placeholder 3">
            <a:extLst>
              <a:ext uri="{FF2B5EF4-FFF2-40B4-BE49-F238E27FC236}">
                <a16:creationId xmlns:a16="http://schemas.microsoft.com/office/drawing/2014/main" id="{10363AB6-ADFD-420D-8C2F-F580C3709DC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D98479E-2598-4CEA-BEAE-B89C1FCBFFEC}"/>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DED1A474-75DB-40D1-B91F-DFB79E09F2ED}"/>
              </a:ext>
            </a:extLst>
          </p:cNvPr>
          <p:cNvSpPr>
            <a:spLocks noGrp="1"/>
          </p:cNvSpPr>
          <p:nvPr>
            <p:ph type="sldNum" sz="quarter" idx="12"/>
          </p:nvPr>
        </p:nvSpPr>
        <p:spPr/>
        <p:txBody>
          <a:bodyPr/>
          <a:lstStyle/>
          <a:p>
            <a:fld id="{B7884E68-CE57-44C0-BE0F-84C629DF22D5}" type="slidenum">
              <a:rPr lang="en-US" smtClean="0"/>
              <a:t>85</a:t>
            </a:fld>
            <a:endParaRPr lang="en-US"/>
          </a:p>
        </p:txBody>
      </p:sp>
      <p:pic>
        <p:nvPicPr>
          <p:cNvPr id="7" name="Picture 6">
            <a:extLst>
              <a:ext uri="{FF2B5EF4-FFF2-40B4-BE49-F238E27FC236}">
                <a16:creationId xmlns:a16="http://schemas.microsoft.com/office/drawing/2014/main" id="{54350BDA-855D-478F-BFE5-9056D0DD5C0D}"/>
              </a:ext>
            </a:extLst>
          </p:cNvPr>
          <p:cNvPicPr>
            <a:picLocks noChangeAspect="1"/>
          </p:cNvPicPr>
          <p:nvPr/>
        </p:nvPicPr>
        <p:blipFill>
          <a:blip r:embed="rId3"/>
          <a:stretch>
            <a:fillRect/>
          </a:stretch>
        </p:blipFill>
        <p:spPr>
          <a:xfrm>
            <a:off x="1171892" y="5017135"/>
            <a:ext cx="9096375" cy="633032"/>
          </a:xfrm>
          <a:prstGeom prst="rect">
            <a:avLst/>
          </a:prstGeom>
        </p:spPr>
      </p:pic>
      <p:pic>
        <p:nvPicPr>
          <p:cNvPr id="8" name="Picture 7">
            <a:extLst>
              <a:ext uri="{FF2B5EF4-FFF2-40B4-BE49-F238E27FC236}">
                <a16:creationId xmlns:a16="http://schemas.microsoft.com/office/drawing/2014/main" id="{1B4AB9AF-C240-47FB-B0F2-BCD71CBDCB74}"/>
              </a:ext>
            </a:extLst>
          </p:cNvPr>
          <p:cNvPicPr>
            <a:picLocks noChangeAspect="1"/>
          </p:cNvPicPr>
          <p:nvPr/>
        </p:nvPicPr>
        <p:blipFill>
          <a:blip r:embed="rId4"/>
          <a:stretch>
            <a:fillRect/>
          </a:stretch>
        </p:blipFill>
        <p:spPr>
          <a:xfrm>
            <a:off x="1171892" y="1709102"/>
            <a:ext cx="9639300" cy="2273617"/>
          </a:xfrm>
          <a:prstGeom prst="rect">
            <a:avLst/>
          </a:prstGeom>
        </p:spPr>
      </p:pic>
    </p:spTree>
    <p:extLst>
      <p:ext uri="{BB962C8B-B14F-4D97-AF65-F5344CB8AC3E}">
        <p14:creationId xmlns:p14="http://schemas.microsoft.com/office/powerpoint/2010/main" val="12351864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4ACD5-BCBD-4447-A70A-1200002407D5}"/>
              </a:ext>
            </a:extLst>
          </p:cNvPr>
          <p:cNvSpPr>
            <a:spLocks noGrp="1"/>
          </p:cNvSpPr>
          <p:nvPr>
            <p:ph type="title"/>
          </p:nvPr>
        </p:nvSpPr>
        <p:spPr/>
        <p:txBody>
          <a:bodyPr>
            <a:normAutofit fontScale="90000"/>
          </a:bodyPr>
          <a:lstStyle/>
          <a:p>
            <a:r>
              <a:rPr lang="en-US"/>
              <a:t>Conclusion </a:t>
            </a:r>
          </a:p>
        </p:txBody>
      </p:sp>
      <p:sp>
        <p:nvSpPr>
          <p:cNvPr id="3" name="Content Placeholder 2">
            <a:extLst>
              <a:ext uri="{FF2B5EF4-FFF2-40B4-BE49-F238E27FC236}">
                <a16:creationId xmlns:a16="http://schemas.microsoft.com/office/drawing/2014/main" id="{28C7DADB-4CB4-4AC9-AFE0-8F2BEAF33344}"/>
              </a:ext>
            </a:extLst>
          </p:cNvPr>
          <p:cNvSpPr>
            <a:spLocks noGrp="1"/>
          </p:cNvSpPr>
          <p:nvPr>
            <p:ph idx="1"/>
          </p:nvPr>
        </p:nvSpPr>
        <p:spPr/>
        <p:txBody>
          <a:bodyPr/>
          <a:lstStyle/>
          <a:p>
            <a:r>
              <a:rPr lang="en-US"/>
              <a:t>Search is a powerful tool to solve problems where we want to find series of actions to reach to a goal.</a:t>
            </a:r>
          </a:p>
          <a:p>
            <a:r>
              <a:rPr lang="en-US"/>
              <a:t>A tree is a good tool to visualize search but that does not mean that we cannot perform search without a tree.</a:t>
            </a:r>
          </a:p>
          <a:p>
            <a:r>
              <a:rPr lang="en-US"/>
              <a:t>We often revert to Uninformed search in problems we do not have any prior information about.</a:t>
            </a:r>
          </a:p>
          <a:p>
            <a:r>
              <a:rPr lang="en-US"/>
              <a:t>Informed search leverages past knowledge to solve a problem. </a:t>
            </a:r>
          </a:p>
          <a:p>
            <a:r>
              <a:rPr lang="en-US"/>
              <a:t>Adversarial search examines problems that arise when we try to plan in a world where other agents are planning against us.   </a:t>
            </a:r>
          </a:p>
        </p:txBody>
      </p:sp>
      <p:sp>
        <p:nvSpPr>
          <p:cNvPr id="4" name="Date Placeholder 3">
            <a:extLst>
              <a:ext uri="{FF2B5EF4-FFF2-40B4-BE49-F238E27FC236}">
                <a16:creationId xmlns:a16="http://schemas.microsoft.com/office/drawing/2014/main" id="{358F6BEB-F62A-4C43-8CA9-DEBE61E826E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95F9B3D-577C-44F9-B255-525B5EA527D9}"/>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6C27C355-5669-4C4A-9C7E-AE80175BAC3E}"/>
              </a:ext>
            </a:extLst>
          </p:cNvPr>
          <p:cNvSpPr>
            <a:spLocks noGrp="1"/>
          </p:cNvSpPr>
          <p:nvPr>
            <p:ph type="sldNum" sz="quarter" idx="12"/>
          </p:nvPr>
        </p:nvSpPr>
        <p:spPr/>
        <p:txBody>
          <a:bodyPr/>
          <a:lstStyle/>
          <a:p>
            <a:fld id="{B7884E68-CE57-44C0-BE0F-84C629DF22D5}" type="slidenum">
              <a:rPr lang="en-US" smtClean="0"/>
              <a:t>86</a:t>
            </a:fld>
            <a:endParaRPr lang="en-US"/>
          </a:p>
        </p:txBody>
      </p:sp>
    </p:spTree>
    <p:extLst>
      <p:ext uri="{BB962C8B-B14F-4D97-AF65-F5344CB8AC3E}">
        <p14:creationId xmlns:p14="http://schemas.microsoft.com/office/powerpoint/2010/main" val="2708936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9870-AC90-40AD-87B6-F335943CD0FB}"/>
              </a:ext>
            </a:extLst>
          </p:cNvPr>
          <p:cNvSpPr>
            <a:spLocks noGrp="1"/>
          </p:cNvSpPr>
          <p:nvPr>
            <p:ph type="title"/>
          </p:nvPr>
        </p:nvSpPr>
        <p:spPr>
          <a:xfrm>
            <a:off x="304800" y="286605"/>
            <a:ext cx="11582400" cy="703996"/>
          </a:xfrm>
        </p:spPr>
        <p:txBody>
          <a:bodyPr anchor="b">
            <a:normAutofit/>
          </a:bodyPr>
          <a:lstStyle/>
          <a:p>
            <a:r>
              <a:rPr lang="en-US" sz="4400" b="1"/>
              <a:t>Priority Queue</a:t>
            </a:r>
            <a:r>
              <a:rPr lang="en-US" sz="4400"/>
              <a:t> </a:t>
            </a:r>
          </a:p>
        </p:txBody>
      </p:sp>
      <p:sp>
        <p:nvSpPr>
          <p:cNvPr id="3" name="Content Placeholder 2">
            <a:extLst>
              <a:ext uri="{FF2B5EF4-FFF2-40B4-BE49-F238E27FC236}">
                <a16:creationId xmlns:a16="http://schemas.microsoft.com/office/drawing/2014/main" id="{7F10AED2-D1B4-48A1-8282-A57C8D5834A9}"/>
              </a:ext>
            </a:extLst>
          </p:cNvPr>
          <p:cNvSpPr>
            <a:spLocks noGrp="1"/>
          </p:cNvSpPr>
          <p:nvPr>
            <p:ph sz="half" idx="1"/>
          </p:nvPr>
        </p:nvSpPr>
        <p:spPr>
          <a:xfrm>
            <a:off x="304800" y="1193800"/>
            <a:ext cx="7915922" cy="5080000"/>
          </a:xfrm>
        </p:spPr>
        <p:txBody>
          <a:bodyPr>
            <a:normAutofit/>
          </a:bodyPr>
          <a:lstStyle/>
          <a:p>
            <a:pPr>
              <a:buFont typeface="Wingdings" panose="05000000000000000000" pitchFamily="2" charset="2"/>
              <a:buChar char="v"/>
            </a:pPr>
            <a:r>
              <a:rPr lang="en-US" altLang="en-US" sz="3200"/>
              <a:t>A </a:t>
            </a:r>
            <a:r>
              <a:rPr lang="en-US" altLang="en-US" sz="3200">
                <a:solidFill>
                  <a:srgbClr val="FF0000"/>
                </a:solidFill>
              </a:rPr>
              <a:t>priority queue </a:t>
            </a:r>
            <a:r>
              <a:rPr lang="en-US" altLang="en-US" sz="3200"/>
              <a:t>is a </a:t>
            </a:r>
            <a:r>
              <a:rPr lang="en-US" altLang="en-US" sz="3200" i="1"/>
              <a:t>collection </a:t>
            </a:r>
            <a:r>
              <a:rPr lang="en-US" altLang="en-US" sz="3200"/>
              <a:t>of zero or more items where each item is associated with a priority.</a:t>
            </a:r>
          </a:p>
          <a:p>
            <a:pPr>
              <a:buFont typeface="Wingdings" panose="05000000000000000000" pitchFamily="2" charset="2"/>
              <a:buChar char="v"/>
            </a:pPr>
            <a:r>
              <a:rPr lang="en-US" altLang="en-US"/>
              <a:t>The highest priority can be either the </a:t>
            </a:r>
            <a:r>
              <a:rPr lang="en-US" altLang="en-US" i="1"/>
              <a:t>minimum</a:t>
            </a:r>
            <a:r>
              <a:rPr lang="en-US" altLang="en-US"/>
              <a:t> value of all the </a:t>
            </a:r>
            <a:r>
              <a:rPr lang="en-US" altLang="en-US" i="1"/>
              <a:t>items</a:t>
            </a:r>
            <a:r>
              <a:rPr lang="en-US" altLang="en-US"/>
              <a:t>, or the </a:t>
            </a:r>
            <a:r>
              <a:rPr lang="en-US" altLang="en-US" i="1"/>
              <a:t>maximum</a:t>
            </a:r>
            <a:r>
              <a:rPr lang="en-US" altLang="en-US"/>
              <a:t>. </a:t>
            </a:r>
          </a:p>
          <a:p>
            <a:pPr>
              <a:buFont typeface="Wingdings" panose="05000000000000000000" pitchFamily="2" charset="2"/>
              <a:buChar char="v"/>
            </a:pPr>
            <a:r>
              <a:rPr lang="en-US" altLang="en-US"/>
              <a:t>Inserting a new item in the priority queue must ensure that the item is placed at the right priority level.</a:t>
            </a:r>
          </a:p>
          <a:p>
            <a:pPr>
              <a:buFont typeface="Wingdings" panose="05000000000000000000" pitchFamily="2" charset="2"/>
              <a:buChar char="v"/>
            </a:pPr>
            <a:endParaRPr lang="en-US"/>
          </a:p>
        </p:txBody>
      </p:sp>
      <p:sp>
        <p:nvSpPr>
          <p:cNvPr id="10" name="Date Placeholder 4">
            <a:extLst>
              <a:ext uri="{FF2B5EF4-FFF2-40B4-BE49-F238E27FC236}">
                <a16:creationId xmlns:a16="http://schemas.microsoft.com/office/drawing/2014/main" id="{03703CE6-4971-47A9-97DC-7B6EE0B781BD}"/>
              </a:ext>
            </a:extLst>
          </p:cNvPr>
          <p:cNvSpPr>
            <a:spLocks noGrp="1"/>
          </p:cNvSpPr>
          <p:nvPr>
            <p:ph type="dt" sz="half" idx="10"/>
          </p:nvPr>
        </p:nvSpPr>
        <p:spPr>
          <a:xfrm>
            <a:off x="304801" y="6442483"/>
            <a:ext cx="2472271" cy="365125"/>
          </a:xfrm>
        </p:spPr>
        <p:txBody>
          <a:bodyPr/>
          <a:lstStyle/>
          <a:p>
            <a:pPr>
              <a:spcAft>
                <a:spcPts val="600"/>
              </a:spcAft>
            </a:pPr>
            <a:fld id="{11C91B59-BAF3-4521-AFE5-F10C3E2C9939}" type="datetime1">
              <a:rPr lang="en-US" smtClean="0"/>
              <a:pPr>
                <a:spcAft>
                  <a:spcPts val="600"/>
                </a:spcAft>
              </a:pPr>
              <a:t>10/6/2022</a:t>
            </a:fld>
            <a:endParaRPr lang="en-US"/>
          </a:p>
        </p:txBody>
      </p:sp>
      <p:sp>
        <p:nvSpPr>
          <p:cNvPr id="5" name="Footer Placeholder 4">
            <a:extLst>
              <a:ext uri="{FF2B5EF4-FFF2-40B4-BE49-F238E27FC236}">
                <a16:creationId xmlns:a16="http://schemas.microsoft.com/office/drawing/2014/main" id="{A1C173A7-0625-4614-82D8-96B6A5FAE0E0}"/>
              </a:ext>
            </a:extLst>
          </p:cNvPr>
          <p:cNvSpPr>
            <a:spLocks noGrp="1"/>
          </p:cNvSpPr>
          <p:nvPr>
            <p:ph type="ftr" sz="quarter" idx="11"/>
          </p:nvPr>
        </p:nvSpPr>
        <p:spPr>
          <a:xfrm>
            <a:off x="3686186" y="6459786"/>
            <a:ext cx="4822804" cy="365125"/>
          </a:xfrm>
        </p:spPr>
        <p:txBody>
          <a:bodyPr anchor="ctr">
            <a:normAutofit/>
          </a:bodyPr>
          <a:lstStyle/>
          <a:p>
            <a:pPr>
              <a:spcAft>
                <a:spcPts val="600"/>
              </a:spcAft>
            </a:pPr>
            <a:r>
              <a:rPr lang="en-US"/>
              <a:t>Introduction to AI</a:t>
            </a:r>
          </a:p>
        </p:txBody>
      </p:sp>
      <p:sp>
        <p:nvSpPr>
          <p:cNvPr id="6" name="Slide Number Placeholder 5">
            <a:extLst>
              <a:ext uri="{FF2B5EF4-FFF2-40B4-BE49-F238E27FC236}">
                <a16:creationId xmlns:a16="http://schemas.microsoft.com/office/drawing/2014/main" id="{8A49353A-234A-4142-851A-676C1E87CC59}"/>
              </a:ext>
            </a:extLst>
          </p:cNvPr>
          <p:cNvSpPr>
            <a:spLocks noGrp="1"/>
          </p:cNvSpPr>
          <p:nvPr>
            <p:ph type="sldNum" sz="quarter" idx="12"/>
          </p:nvPr>
        </p:nvSpPr>
        <p:spPr>
          <a:xfrm>
            <a:off x="10575176" y="6448468"/>
            <a:ext cx="1312025" cy="365125"/>
          </a:xfrm>
        </p:spPr>
        <p:txBody>
          <a:bodyPr anchor="ctr">
            <a:normAutofit/>
          </a:bodyPr>
          <a:lstStyle/>
          <a:p>
            <a:pPr>
              <a:spcAft>
                <a:spcPts val="600"/>
              </a:spcAft>
            </a:pPr>
            <a:fld id="{B7884E68-CE57-44C0-BE0F-84C629DF22D5}" type="slidenum">
              <a:rPr lang="en-US" smtClean="0"/>
              <a:pPr>
                <a:spcAft>
                  <a:spcPts val="600"/>
                </a:spcAft>
              </a:pPr>
              <a:t>9</a:t>
            </a:fld>
            <a:endParaRPr lang="en-US"/>
          </a:p>
        </p:txBody>
      </p:sp>
      <p:pic>
        <p:nvPicPr>
          <p:cNvPr id="8" name="Picture 7">
            <a:extLst>
              <a:ext uri="{FF2B5EF4-FFF2-40B4-BE49-F238E27FC236}">
                <a16:creationId xmlns:a16="http://schemas.microsoft.com/office/drawing/2014/main" id="{8EEB18D4-BF0F-448A-A62A-0B26D8D578D8}"/>
              </a:ext>
            </a:extLst>
          </p:cNvPr>
          <p:cNvPicPr>
            <a:picLocks noChangeAspect="1"/>
          </p:cNvPicPr>
          <p:nvPr/>
        </p:nvPicPr>
        <p:blipFill>
          <a:blip r:embed="rId3"/>
          <a:stretch>
            <a:fillRect/>
          </a:stretch>
        </p:blipFill>
        <p:spPr>
          <a:xfrm>
            <a:off x="7827095" y="1698003"/>
            <a:ext cx="4295775" cy="2971800"/>
          </a:xfrm>
          <a:prstGeom prst="rect">
            <a:avLst/>
          </a:prstGeom>
        </p:spPr>
      </p:pic>
    </p:spTree>
    <p:extLst>
      <p:ext uri="{BB962C8B-B14F-4D97-AF65-F5344CB8AC3E}">
        <p14:creationId xmlns:p14="http://schemas.microsoft.com/office/powerpoint/2010/main" val="275936709"/>
      </p:ext>
    </p:extLst>
  </p:cSld>
  <p:clrMapOvr>
    <a:masterClrMapping/>
  </p:clrMapOvr>
</p:sld>
</file>

<file path=ppt/theme/theme1.xml><?xml version="1.0" encoding="utf-8"?>
<a:theme xmlns:a="http://schemas.openxmlformats.org/drawingml/2006/main" name="COE292-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OE292-Theme" id="{AA9EC02E-8640-4E8B-ABAB-102FD008F986}" vid="{377DF88B-3CFC-44E3-A6D0-0AB6D06236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sisl xmlns:xsd="http://www.w3.org/2001/XMLSchema" xmlns:xsi="http://www.w3.org/2001/XMLSchema-instance" xmlns="http://www.boldonjames.com/2008/01/sie/internal/label" sislVersion="0" policy="f9677ce1-080b-4051-a037-2610debe14cb" origin="userSelected">
  <element uid="id_classification_nonbusiness" value=""/>
</sisl>
</file>

<file path=customXml/item2.xml><?xml version="1.0" encoding="utf-8"?>
<ct:contentTypeSchema xmlns:ct="http://schemas.microsoft.com/office/2006/metadata/contentType" xmlns:ma="http://schemas.microsoft.com/office/2006/metadata/properties/metaAttributes" ct:_="" ma:_="" ma:contentTypeName="Document" ma:contentTypeID="0x0101006DF943E3E632C44B8B036E58FE4F1402" ma:contentTypeVersion="2" ma:contentTypeDescription="Create a new document." ma:contentTypeScope="" ma:versionID="0bf11dab39f59e3f79a7a2b1c578c11b">
  <xsd:schema xmlns:xsd="http://www.w3.org/2001/XMLSchema" xmlns:xs="http://www.w3.org/2001/XMLSchema" xmlns:p="http://schemas.microsoft.com/office/2006/metadata/properties" xmlns:ns2="c081cb61-e398-45dc-bffa-660ef38892cf" targetNamespace="http://schemas.microsoft.com/office/2006/metadata/properties" ma:root="true" ma:fieldsID="985572e6d28c028a95ba1862d61fa5e7" ns2:_="">
    <xsd:import namespace="c081cb61-e398-45dc-bffa-660ef38892c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81cb61-e398-45dc-bffa-660ef38892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14F1E79-521B-4F59-AC75-4227D7286E3D}">
  <ds:schemaRefs>
    <ds:schemaRef ds:uri="http://www.boldonjames.com/2008/01/sie/internal/label"/>
    <ds:schemaRef ds:uri="http://www.w3.org/2001/XMLSchema"/>
  </ds:schemaRefs>
</ds:datastoreItem>
</file>

<file path=customXml/itemProps2.xml><?xml version="1.0" encoding="utf-8"?>
<ds:datastoreItem xmlns:ds="http://schemas.openxmlformats.org/officeDocument/2006/customXml" ds:itemID="{3BC81472-B50B-49AF-B8B7-A5A1FD32382A}">
  <ds:schemaRefs>
    <ds:schemaRef ds:uri="c081cb61-e398-45dc-bffa-660ef38892c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688187-AC25-40D2-B9AD-907C499D91AB}">
  <ds:schemaRefs>
    <ds:schemaRef ds:uri="http://schemas.microsoft.com/sharepoint/v3/contenttype/forms"/>
  </ds:schemaRefs>
</ds:datastoreItem>
</file>

<file path=customXml/itemProps4.xml><?xml version="1.0" encoding="utf-8"?>
<ds:datastoreItem xmlns:ds="http://schemas.openxmlformats.org/officeDocument/2006/customXml" ds:itemID="{2965551B-CA23-45D0-B42A-7E341AF308FC}">
  <ds:schemaRefs>
    <ds:schemaRef ds:uri="c081cb61-e398-45dc-bffa-660ef38892c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COE292-Theme</Template>
  <TotalTime>5483</TotalTime>
  <Words>7775</Words>
  <Application>Microsoft Office PowerPoint</Application>
  <PresentationFormat>Widescreen</PresentationFormat>
  <Paragraphs>963</Paragraphs>
  <Slides>86</Slides>
  <Notes>84</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86</vt:i4>
      </vt:variant>
    </vt:vector>
  </HeadingPairs>
  <TitlesOfParts>
    <vt:vector size="99" baseType="lpstr">
      <vt:lpstr>MS PGothic</vt:lpstr>
      <vt:lpstr>Arial</vt:lpstr>
      <vt:lpstr>Calibri</vt:lpstr>
      <vt:lpstr>Calibri (Body)</vt:lpstr>
      <vt:lpstr>Calibri Light</vt:lpstr>
      <vt:lpstr>Cambria Math</vt:lpstr>
      <vt:lpstr>Corbel</vt:lpstr>
      <vt:lpstr>Garamond</vt:lpstr>
      <vt:lpstr>Segoe UI Emoji</vt:lpstr>
      <vt:lpstr>Times New Roman</vt:lpstr>
      <vt:lpstr>Wingdings</vt:lpstr>
      <vt:lpstr>COE292-Theme</vt:lpstr>
      <vt:lpstr>Bitmap Image</vt:lpstr>
      <vt:lpstr>PowerPoint Presentation</vt:lpstr>
      <vt:lpstr>Outline</vt:lpstr>
      <vt:lpstr>Graph Theory</vt:lpstr>
      <vt:lpstr>Undirected Graphs</vt:lpstr>
      <vt:lpstr>Directed Graphs</vt:lpstr>
      <vt:lpstr>Graph Terminology </vt:lpstr>
      <vt:lpstr>FIFO Queue</vt:lpstr>
      <vt:lpstr>Stack</vt:lpstr>
      <vt:lpstr>Priority Queue </vt:lpstr>
      <vt:lpstr>Introduction to Search</vt:lpstr>
      <vt:lpstr>Search Problems Formulation</vt:lpstr>
      <vt:lpstr>Search Problems Formulation</vt:lpstr>
      <vt:lpstr>Search Problems Formulation</vt:lpstr>
      <vt:lpstr>AI Search Algorithms</vt:lpstr>
      <vt:lpstr>Search Examples</vt:lpstr>
      <vt:lpstr>Small Map Example</vt:lpstr>
      <vt:lpstr>Search Solution Strategy </vt:lpstr>
      <vt:lpstr>Uninformed Search - Breadth-First Search </vt:lpstr>
      <vt:lpstr>Breadth-First Search Conceptual Approach</vt:lpstr>
      <vt:lpstr>Breadth-First Search Overview</vt:lpstr>
      <vt:lpstr>Breadth-First Search Algorithm</vt:lpstr>
      <vt:lpstr>Breadth-First Search Example</vt:lpstr>
      <vt:lpstr>Breadth-First Search Additional Example</vt:lpstr>
      <vt:lpstr>Properties of BFS</vt:lpstr>
      <vt:lpstr>Improvement to BFS Algorithm </vt:lpstr>
      <vt:lpstr>Uninformed Search - Depth-First Search </vt:lpstr>
      <vt:lpstr>Depth Fist Search Conceptual Approach </vt:lpstr>
      <vt:lpstr>Depth First Search Overview</vt:lpstr>
      <vt:lpstr>Depth First Search Algorithm</vt:lpstr>
      <vt:lpstr>Depth First Search Example</vt:lpstr>
      <vt:lpstr>Depth First Search Additional Example</vt:lpstr>
      <vt:lpstr>Comparison Between DFS and BFS </vt:lpstr>
      <vt:lpstr>Uniform-Cost Search</vt:lpstr>
      <vt:lpstr>Uniform-Cost Search Conceptual Approach</vt:lpstr>
      <vt:lpstr>Uniform Cost Search Overview</vt:lpstr>
      <vt:lpstr>Uniform Cost Search (UCS) Algorithm</vt:lpstr>
      <vt:lpstr>Uniform-Cost Search using Priority Queues</vt:lpstr>
      <vt:lpstr>Uniform-Cost Search using Priority Queues</vt:lpstr>
      <vt:lpstr>Notes on Search </vt:lpstr>
      <vt:lpstr>Large Map Example</vt:lpstr>
      <vt:lpstr>Large Map Example Solution </vt:lpstr>
      <vt:lpstr>Large Map Example Solution</vt:lpstr>
      <vt:lpstr>Large Map Example Solution</vt:lpstr>
      <vt:lpstr>Breadth-First Search avoiding Redundant Paths</vt:lpstr>
      <vt:lpstr>Depth First Search avoiding Redundant Paths</vt:lpstr>
      <vt:lpstr>Uniform Cost Search avoiding Redundant Paths</vt:lpstr>
      <vt:lpstr>Summary of Uninformed Search</vt:lpstr>
      <vt:lpstr>Summary of Uninformed Search</vt:lpstr>
      <vt:lpstr>Informed Search</vt:lpstr>
      <vt:lpstr>Informed Search algorithms</vt:lpstr>
      <vt:lpstr>Heuristic Search</vt:lpstr>
      <vt:lpstr>Informed Search - A* Search</vt:lpstr>
      <vt:lpstr>Avoiding Redundant Paths in A*</vt:lpstr>
      <vt:lpstr>A* Search</vt:lpstr>
      <vt:lpstr>A* Search</vt:lpstr>
      <vt:lpstr>A* Search – Example 1 </vt:lpstr>
      <vt:lpstr>A* Search – Example 2</vt:lpstr>
      <vt:lpstr>A* Search – Example 2</vt:lpstr>
      <vt:lpstr>A* Search</vt:lpstr>
      <vt:lpstr>Large Map with A*</vt:lpstr>
      <vt:lpstr>Solution of the Large Map Problem</vt:lpstr>
      <vt:lpstr>Comparison Between Search Algorithms</vt:lpstr>
      <vt:lpstr>Adversarial Search</vt:lpstr>
      <vt:lpstr>Adversarial Search </vt:lpstr>
      <vt:lpstr>Mini-max – Toy Example </vt:lpstr>
      <vt:lpstr>Mini-max - Toy Example </vt:lpstr>
      <vt:lpstr>Mini-max - Toy Example </vt:lpstr>
      <vt:lpstr>Mini-max – Large Example</vt:lpstr>
      <vt:lpstr>Mini-max – Large Example</vt:lpstr>
      <vt:lpstr>Mini-max – Large Example</vt:lpstr>
      <vt:lpstr>Mini-max – Large Example</vt:lpstr>
      <vt:lpstr>Mini-max – Large Example</vt:lpstr>
      <vt:lpstr>Mini-max – Large Example</vt:lpstr>
      <vt:lpstr>Mini-max Algorithm Pseudocode </vt:lpstr>
      <vt:lpstr>Tic-Tac-Toe Game</vt:lpstr>
      <vt:lpstr>Mini-max Technique for Tic-Tac-Toe</vt:lpstr>
      <vt:lpstr>Tic-Tac-Toe</vt:lpstr>
      <vt:lpstr>Notion of Complexity</vt:lpstr>
      <vt:lpstr>Notion of Complexity</vt:lpstr>
      <vt:lpstr>Notion of Complexity</vt:lpstr>
      <vt:lpstr>Notion of Complexity </vt:lpstr>
      <vt:lpstr>Example on Cutting the Search Space </vt:lpstr>
      <vt:lpstr>Depth-Limited Search </vt:lpstr>
      <vt:lpstr>Resource Limits</vt:lpstr>
      <vt:lpstr>Evaluation Functions</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Abdulaziz Yagoub Mahmoud Barnawi</dc:creator>
  <cp:lastModifiedBy>Aiman ElMaleh</cp:lastModifiedBy>
  <cp:revision>20</cp:revision>
  <cp:lastPrinted>2022-09-05T08:10:32Z</cp:lastPrinted>
  <dcterms:created xsi:type="dcterms:W3CDTF">2022-01-09T15:26:41Z</dcterms:created>
  <dcterms:modified xsi:type="dcterms:W3CDTF">2022-10-07T10:31:23Z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0x0101006DF943E3E632C44B8B036E58FE4F1402</vt:lpwstr>
  </property>
  <property fmtid="{D5CDD505-2E9C-101B-9397-08002B2CF9AE}" pid="3" name="docIndexRef">
    <vt:lpwstr>9d8cd07f-fc6f-426e-aecb-7099d587f072</vt:lpwstr>
  </property>
  <property fmtid="{D5CDD505-2E9C-101B-9397-08002B2CF9AE}" pid="4" name="bjClsUserRVM">
    <vt:lpwstr>[]</vt:lpwstr>
  </property>
  <property fmtid="{D5CDD505-2E9C-101B-9397-08002B2CF9AE}" pid="5" name="bjSaver">
    <vt:lpwstr>fu0dv9rnluInsNnD9ZD5YBRjU2JporR1</vt:lpwstr>
  </property>
  <property fmtid="{D5CDD505-2E9C-101B-9397-08002B2CF9AE}" pid="6" name="bjDocumentLabelXML">
    <vt:lpwstr>&lt;?xml version="1.0" encoding="us-ascii"?&gt;&lt;sisl xmlns:xsd="http://www.w3.org/2001/XMLSchema" xmlns:xsi="http://www.w3.org/2001/XMLSchema-instance" sislVersion="0" policy="f9677ce1-080b-4051-a037-2610debe14cb" origin="userSelected" xmlns="http://www.boldonj</vt:lpwstr>
  </property>
  <property fmtid="{D5CDD505-2E9C-101B-9397-08002B2CF9AE}" pid="7" name="bjDocumentLabelXML-0">
    <vt:lpwstr>ames.com/2008/01/sie/internal/label"&gt;&lt;element uid="id_classification_nonbusiness" value="" /&gt;&lt;/sisl&gt;</vt:lpwstr>
  </property>
  <property fmtid="{D5CDD505-2E9C-101B-9397-08002B2CF9AE}" pid="8" name="bjDocumentSecurityLabel">
    <vt:lpwstr>Public</vt:lpwstr>
  </property>
</Properties>
</file>